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2" r:id="rId1"/>
  </p:sldMasterIdLst>
  <p:notesMasterIdLst>
    <p:notesMasterId r:id="rId95"/>
  </p:notesMasterIdLst>
  <p:sldIdLst>
    <p:sldId id="358" r:id="rId2"/>
    <p:sldId id="341" r:id="rId3"/>
    <p:sldId id="342" r:id="rId4"/>
    <p:sldId id="343" r:id="rId5"/>
    <p:sldId id="347" r:id="rId6"/>
    <p:sldId id="348" r:id="rId7"/>
    <p:sldId id="344" r:id="rId8"/>
    <p:sldId id="346" r:id="rId9"/>
    <p:sldId id="359" r:id="rId10"/>
    <p:sldId id="350" r:id="rId11"/>
    <p:sldId id="360" r:id="rId12"/>
    <p:sldId id="351" r:id="rId13"/>
    <p:sldId id="352" r:id="rId14"/>
    <p:sldId id="353" r:id="rId15"/>
    <p:sldId id="345" r:id="rId16"/>
    <p:sldId id="349" r:id="rId17"/>
    <p:sldId id="257" r:id="rId18"/>
    <p:sldId id="361" r:id="rId19"/>
    <p:sldId id="354" r:id="rId20"/>
    <p:sldId id="355" r:id="rId21"/>
    <p:sldId id="356" r:id="rId22"/>
    <p:sldId id="357" r:id="rId23"/>
    <p:sldId id="260" r:id="rId24"/>
    <p:sldId id="267" r:id="rId25"/>
    <p:sldId id="268" r:id="rId26"/>
    <p:sldId id="269" r:id="rId27"/>
    <p:sldId id="270" r:id="rId28"/>
    <p:sldId id="271" r:id="rId29"/>
    <p:sldId id="272" r:id="rId30"/>
    <p:sldId id="273" r:id="rId31"/>
    <p:sldId id="337" r:id="rId32"/>
    <p:sldId id="274" r:id="rId33"/>
    <p:sldId id="275" r:id="rId34"/>
    <p:sldId id="276" r:id="rId35"/>
    <p:sldId id="277" r:id="rId36"/>
    <p:sldId id="278" r:id="rId37"/>
    <p:sldId id="279" r:id="rId38"/>
    <p:sldId id="280" r:id="rId39"/>
    <p:sldId id="281" r:id="rId40"/>
    <p:sldId id="282" r:id="rId41"/>
    <p:sldId id="283" r:id="rId42"/>
    <p:sldId id="284" r:id="rId43"/>
    <p:sldId id="285" r:id="rId44"/>
    <p:sldId id="286" r:id="rId45"/>
    <p:sldId id="287" r:id="rId46"/>
    <p:sldId id="288" r:id="rId47"/>
    <p:sldId id="295" r:id="rId48"/>
    <p:sldId id="310" r:id="rId49"/>
    <p:sldId id="311" r:id="rId50"/>
    <p:sldId id="312" r:id="rId51"/>
    <p:sldId id="313" r:id="rId52"/>
    <p:sldId id="314" r:id="rId53"/>
    <p:sldId id="315" r:id="rId54"/>
    <p:sldId id="316" r:id="rId55"/>
    <p:sldId id="317" r:id="rId56"/>
    <p:sldId id="318" r:id="rId57"/>
    <p:sldId id="308" r:id="rId58"/>
    <p:sldId id="309" r:id="rId59"/>
    <p:sldId id="362" r:id="rId60"/>
    <p:sldId id="290" r:id="rId61"/>
    <p:sldId id="338" r:id="rId62"/>
    <p:sldId id="291" r:id="rId63"/>
    <p:sldId id="292" r:id="rId64"/>
    <p:sldId id="293" r:id="rId65"/>
    <p:sldId id="304" r:id="rId66"/>
    <p:sldId id="305" r:id="rId67"/>
    <p:sldId id="319" r:id="rId68"/>
    <p:sldId id="306" r:id="rId69"/>
    <p:sldId id="322" r:id="rId70"/>
    <p:sldId id="307" r:id="rId71"/>
    <p:sldId id="294" r:id="rId72"/>
    <p:sldId id="289" r:id="rId73"/>
    <p:sldId id="296" r:id="rId74"/>
    <p:sldId id="297" r:id="rId75"/>
    <p:sldId id="298" r:id="rId76"/>
    <p:sldId id="299" r:id="rId77"/>
    <p:sldId id="300" r:id="rId78"/>
    <p:sldId id="301" r:id="rId79"/>
    <p:sldId id="302" r:id="rId80"/>
    <p:sldId id="303" r:id="rId81"/>
    <p:sldId id="324" r:id="rId82"/>
    <p:sldId id="325" r:id="rId83"/>
    <p:sldId id="326" r:id="rId84"/>
    <p:sldId id="339" r:id="rId85"/>
    <p:sldId id="327" r:id="rId86"/>
    <p:sldId id="328" r:id="rId87"/>
    <p:sldId id="329" r:id="rId88"/>
    <p:sldId id="330" r:id="rId89"/>
    <p:sldId id="331" r:id="rId90"/>
    <p:sldId id="332" r:id="rId91"/>
    <p:sldId id="333" r:id="rId92"/>
    <p:sldId id="334" r:id="rId93"/>
    <p:sldId id="335" r:id="rId94"/>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pitchFamily="34" charset="0"/>
        <a:ea typeface="+mn-ea"/>
        <a:cs typeface="+mn-cs"/>
      </a:defRPr>
    </a:lvl1pPr>
    <a:lvl2pPr marL="457200" algn="l" rtl="0" eaLnBrk="0" fontAlgn="base" hangingPunct="0">
      <a:spcBef>
        <a:spcPct val="0"/>
      </a:spcBef>
      <a:spcAft>
        <a:spcPct val="0"/>
      </a:spcAft>
      <a:defRPr kern="1200">
        <a:solidFill>
          <a:schemeClr val="tx1"/>
        </a:solidFill>
        <a:latin typeface="Tahoma" pitchFamily="34" charset="0"/>
        <a:ea typeface="+mn-ea"/>
        <a:cs typeface="+mn-cs"/>
      </a:defRPr>
    </a:lvl2pPr>
    <a:lvl3pPr marL="914400" algn="l" rtl="0" eaLnBrk="0" fontAlgn="base" hangingPunct="0">
      <a:spcBef>
        <a:spcPct val="0"/>
      </a:spcBef>
      <a:spcAft>
        <a:spcPct val="0"/>
      </a:spcAft>
      <a:defRPr kern="1200">
        <a:solidFill>
          <a:schemeClr val="tx1"/>
        </a:solidFill>
        <a:latin typeface="Tahoma" pitchFamily="34" charset="0"/>
        <a:ea typeface="+mn-ea"/>
        <a:cs typeface="+mn-cs"/>
      </a:defRPr>
    </a:lvl3pPr>
    <a:lvl4pPr marL="1371600" algn="l" rtl="0" eaLnBrk="0" fontAlgn="base" hangingPunct="0">
      <a:spcBef>
        <a:spcPct val="0"/>
      </a:spcBef>
      <a:spcAft>
        <a:spcPct val="0"/>
      </a:spcAft>
      <a:defRPr kern="1200">
        <a:solidFill>
          <a:schemeClr val="tx1"/>
        </a:solidFill>
        <a:latin typeface="Tahoma" pitchFamily="34" charset="0"/>
        <a:ea typeface="+mn-ea"/>
        <a:cs typeface="+mn-cs"/>
      </a:defRPr>
    </a:lvl4pPr>
    <a:lvl5pPr marL="1828800" algn="l" rtl="0" eaLnBrk="0" fontAlgn="base" hangingPunct="0">
      <a:spcBef>
        <a:spcPct val="0"/>
      </a:spcBef>
      <a:spcAft>
        <a:spcPct val="0"/>
      </a:spcAft>
      <a:defRPr kern="1200">
        <a:solidFill>
          <a:schemeClr val="tx1"/>
        </a:solidFill>
        <a:latin typeface="Tahoma" pitchFamily="34" charset="0"/>
        <a:ea typeface="+mn-ea"/>
        <a:cs typeface="+mn-cs"/>
      </a:defRPr>
    </a:lvl5pPr>
    <a:lvl6pPr marL="2286000" algn="l" defTabSz="914400" rtl="0" eaLnBrk="1" latinLnBrk="0" hangingPunct="1">
      <a:defRPr kern="1200">
        <a:solidFill>
          <a:schemeClr val="tx1"/>
        </a:solidFill>
        <a:latin typeface="Tahoma" pitchFamily="34" charset="0"/>
        <a:ea typeface="+mn-ea"/>
        <a:cs typeface="+mn-cs"/>
      </a:defRPr>
    </a:lvl6pPr>
    <a:lvl7pPr marL="2743200" algn="l" defTabSz="914400" rtl="0" eaLnBrk="1" latinLnBrk="0" hangingPunct="1">
      <a:defRPr kern="1200">
        <a:solidFill>
          <a:schemeClr val="tx1"/>
        </a:solidFill>
        <a:latin typeface="Tahoma" pitchFamily="34" charset="0"/>
        <a:ea typeface="+mn-ea"/>
        <a:cs typeface="+mn-cs"/>
      </a:defRPr>
    </a:lvl7pPr>
    <a:lvl8pPr marL="3200400" algn="l" defTabSz="914400" rtl="0" eaLnBrk="1" latinLnBrk="0" hangingPunct="1">
      <a:defRPr kern="1200">
        <a:solidFill>
          <a:schemeClr val="tx1"/>
        </a:solidFill>
        <a:latin typeface="Tahoma" pitchFamily="34" charset="0"/>
        <a:ea typeface="+mn-ea"/>
        <a:cs typeface="+mn-cs"/>
      </a:defRPr>
    </a:lvl8pPr>
    <a:lvl9pPr marL="3657600" algn="l" defTabSz="914400" rtl="0" eaLnBrk="1" latinLnBrk="0" hangingPunct="1">
      <a:defRPr kern="1200">
        <a:solidFill>
          <a:schemeClr val="tx1"/>
        </a:solidFill>
        <a:latin typeface="Tahoma" pitchFamily="34"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0441" autoAdjust="0"/>
    <p:restoredTop sz="94660"/>
  </p:normalViewPr>
  <p:slideViewPr>
    <p:cSldViewPr>
      <p:cViewPr>
        <p:scale>
          <a:sx n="75" d="100"/>
          <a:sy n="75" d="100"/>
        </p:scale>
        <p:origin x="-1434" y="24"/>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6" Type="http://schemas.openxmlformats.org/officeDocument/2006/relationships/slide" Target="slides/slide75.xml"/><Relationship Id="rId84" Type="http://schemas.openxmlformats.org/officeDocument/2006/relationships/slide" Target="slides/slide83.xml"/><Relationship Id="rId89" Type="http://schemas.openxmlformats.org/officeDocument/2006/relationships/slide" Target="slides/slide88.xml"/><Relationship Id="rId97"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notesMaster" Target="notesMasters/notesMaster1.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21CA798B-A798-483C-8B9B-2013FB9802A7}" type="datetimeFigureOut">
              <a:rPr lang="en-US" smtClean="0"/>
              <a:t>10/28/2020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DA24C45-D3B0-4C6D-B3F8-D6E2B8BCDF3F}" type="slidenum">
              <a:rPr lang="en-US" smtClean="0"/>
              <a:t>‹#›</a:t>
            </a:fld>
            <a:endParaRPr lang="en-US"/>
          </a:p>
        </p:txBody>
      </p:sp>
    </p:spTree>
    <p:extLst>
      <p:ext uri="{BB962C8B-B14F-4D97-AF65-F5344CB8AC3E}">
        <p14:creationId xmlns:p14="http://schemas.microsoft.com/office/powerpoint/2010/main" val="386655921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C205F84E-4A08-4C96-BA43-A2691105ECD4}" type="slidenum">
              <a:rPr lang="en-US" smtClean="0"/>
              <a:pPr/>
              <a:t>‹#›</a:t>
            </a:fld>
            <a:endParaRPr lang="en-US"/>
          </a:p>
        </p:txBody>
      </p:sp>
    </p:spTree>
    <p:extLst>
      <p:ext uri="{BB962C8B-B14F-4D97-AF65-F5344CB8AC3E}">
        <p14:creationId xmlns:p14="http://schemas.microsoft.com/office/powerpoint/2010/main" val="6308302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46AE5A0-BA65-4BED-986E-5D27CCAC5110}" type="slidenum">
              <a:rPr lang="en-US" smtClean="0"/>
              <a:pPr/>
              <a:t>‹#›</a:t>
            </a:fld>
            <a:endParaRPr lang="en-US"/>
          </a:p>
        </p:txBody>
      </p:sp>
    </p:spTree>
    <p:extLst>
      <p:ext uri="{BB962C8B-B14F-4D97-AF65-F5344CB8AC3E}">
        <p14:creationId xmlns:p14="http://schemas.microsoft.com/office/powerpoint/2010/main" val="28824332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078F3F01-0E09-4776-B90C-DEAE9AEE3AC0}" type="slidenum">
              <a:rPr lang="en-US" smtClean="0"/>
              <a:pPr/>
              <a:t>‹#›</a:t>
            </a:fld>
            <a:endParaRPr lang="en-US"/>
          </a:p>
        </p:txBody>
      </p:sp>
    </p:spTree>
    <p:extLst>
      <p:ext uri="{BB962C8B-B14F-4D97-AF65-F5344CB8AC3E}">
        <p14:creationId xmlns:p14="http://schemas.microsoft.com/office/powerpoint/2010/main" val="2169050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7813"/>
            <a:ext cx="8229600" cy="5853112"/>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Footer Placeholder 2"/>
          <p:cNvSpPr>
            <a:spLocks noGrp="1"/>
          </p:cNvSpPr>
          <p:nvPr>
            <p:ph type="ftr" sz="quarter" idx="10"/>
          </p:nvPr>
        </p:nvSpPr>
        <p:spPr>
          <a:xfrm>
            <a:off x="3124200" y="6248400"/>
            <a:ext cx="2895600" cy="457200"/>
          </a:xfrm>
        </p:spPr>
        <p:txBody>
          <a:bodyPr/>
          <a:lstStyle>
            <a:lvl1pPr>
              <a:defRPr/>
            </a:lvl1pPr>
          </a:lstStyle>
          <a:p>
            <a:endParaRPr lang="en-US"/>
          </a:p>
        </p:txBody>
      </p:sp>
      <p:sp>
        <p:nvSpPr>
          <p:cNvPr id="4" name="Slide Number Placeholder 3"/>
          <p:cNvSpPr>
            <a:spLocks noGrp="1"/>
          </p:cNvSpPr>
          <p:nvPr>
            <p:ph type="sldNum" sz="quarter" idx="11"/>
          </p:nvPr>
        </p:nvSpPr>
        <p:spPr>
          <a:xfrm>
            <a:off x="6553200" y="6243638"/>
            <a:ext cx="2133600" cy="457200"/>
          </a:xfrm>
        </p:spPr>
        <p:txBody>
          <a:bodyPr/>
          <a:lstStyle>
            <a:lvl1pPr>
              <a:defRPr/>
            </a:lvl1pPr>
          </a:lstStyle>
          <a:p>
            <a:fld id="{9177684E-F7C3-415A-9F2E-AADFA5F95DFF}" type="slidenum">
              <a:rPr lang="en-US"/>
              <a:pPr/>
              <a:t>‹#›</a:t>
            </a:fld>
            <a:endParaRPr lang="en-US"/>
          </a:p>
        </p:txBody>
      </p:sp>
      <p:sp>
        <p:nvSpPr>
          <p:cNvPr id="5" name="Date Placeholder 4"/>
          <p:cNvSpPr>
            <a:spLocks noGrp="1"/>
          </p:cNvSpPr>
          <p:nvPr>
            <p:ph type="dt" sz="half" idx="12"/>
          </p:nvPr>
        </p:nvSpPr>
        <p:spPr>
          <a:xfrm>
            <a:off x="457200" y="6248400"/>
            <a:ext cx="2133600" cy="457200"/>
          </a:xfrm>
        </p:spPr>
        <p:txBody>
          <a:bodyPr/>
          <a:lstStyle>
            <a:lvl1pPr>
              <a:defRPr/>
            </a:lvl1pPr>
          </a:lstStyle>
          <a:p>
            <a:endParaRPr lang="en-US"/>
          </a:p>
        </p:txBody>
      </p:sp>
    </p:spTree>
    <p:extLst>
      <p:ext uri="{BB962C8B-B14F-4D97-AF65-F5344CB8AC3E}">
        <p14:creationId xmlns:p14="http://schemas.microsoft.com/office/powerpoint/2010/main" val="1832868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B25025C-0462-4855-B4ED-8DB6E00703E8}" type="slidenum">
              <a:rPr lang="en-US" smtClean="0"/>
              <a:pPr/>
              <a:t>‹#›</a:t>
            </a:fld>
            <a:endParaRPr lang="en-US"/>
          </a:p>
        </p:txBody>
      </p:sp>
    </p:spTree>
    <p:extLst>
      <p:ext uri="{BB962C8B-B14F-4D97-AF65-F5344CB8AC3E}">
        <p14:creationId xmlns:p14="http://schemas.microsoft.com/office/powerpoint/2010/main" val="88732606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4DA217A-B33C-4128-8F43-FED0C6D8A610}" type="slidenum">
              <a:rPr lang="en-US" smtClean="0"/>
              <a:pPr/>
              <a:t>‹#›</a:t>
            </a:fld>
            <a:endParaRPr lang="en-US"/>
          </a:p>
        </p:txBody>
      </p:sp>
    </p:spTree>
    <p:extLst>
      <p:ext uri="{BB962C8B-B14F-4D97-AF65-F5344CB8AC3E}">
        <p14:creationId xmlns:p14="http://schemas.microsoft.com/office/powerpoint/2010/main" val="256851466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6AF2A5E-515A-49BD-8A36-2D8C653BD44D}" type="slidenum">
              <a:rPr lang="en-US" smtClean="0"/>
              <a:pPr/>
              <a:t>‹#›</a:t>
            </a:fld>
            <a:endParaRPr lang="en-US"/>
          </a:p>
        </p:txBody>
      </p:sp>
    </p:spTree>
    <p:extLst>
      <p:ext uri="{BB962C8B-B14F-4D97-AF65-F5344CB8AC3E}">
        <p14:creationId xmlns:p14="http://schemas.microsoft.com/office/powerpoint/2010/main" val="29884232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61685DA-D05E-4719-8C14-9257EFF2DE97}" type="slidenum">
              <a:rPr lang="en-US" smtClean="0"/>
              <a:pPr/>
              <a:t>‹#›</a:t>
            </a:fld>
            <a:endParaRPr lang="en-US"/>
          </a:p>
        </p:txBody>
      </p:sp>
    </p:spTree>
    <p:extLst>
      <p:ext uri="{BB962C8B-B14F-4D97-AF65-F5344CB8AC3E}">
        <p14:creationId xmlns:p14="http://schemas.microsoft.com/office/powerpoint/2010/main" val="22786058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F2CF8496-1992-4D91-B85A-BE743E561A40}" type="slidenum">
              <a:rPr lang="en-US" smtClean="0"/>
              <a:pPr/>
              <a:t>‹#›</a:t>
            </a:fld>
            <a:endParaRPr lang="en-US"/>
          </a:p>
        </p:txBody>
      </p:sp>
    </p:spTree>
    <p:extLst>
      <p:ext uri="{BB962C8B-B14F-4D97-AF65-F5344CB8AC3E}">
        <p14:creationId xmlns:p14="http://schemas.microsoft.com/office/powerpoint/2010/main" val="93724856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AC7FF51-4332-485D-80BD-827912CB4A5C}" type="slidenum">
              <a:rPr lang="en-US" smtClean="0"/>
              <a:pPr/>
              <a:t>‹#›</a:t>
            </a:fld>
            <a:endParaRPr lang="en-US"/>
          </a:p>
        </p:txBody>
      </p:sp>
    </p:spTree>
    <p:extLst>
      <p:ext uri="{BB962C8B-B14F-4D97-AF65-F5344CB8AC3E}">
        <p14:creationId xmlns:p14="http://schemas.microsoft.com/office/powerpoint/2010/main" val="1663059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756D6BB-4996-4D09-891B-D98037AAA0B2}" type="slidenum">
              <a:rPr lang="en-US" smtClean="0"/>
              <a:pPr/>
              <a:t>‹#›</a:t>
            </a:fld>
            <a:endParaRPr lang="en-US"/>
          </a:p>
        </p:txBody>
      </p:sp>
    </p:spTree>
    <p:extLst>
      <p:ext uri="{BB962C8B-B14F-4D97-AF65-F5344CB8AC3E}">
        <p14:creationId xmlns:p14="http://schemas.microsoft.com/office/powerpoint/2010/main" val="8109312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C55AE16-3E99-4D07-8260-19463D6D09C2}" type="slidenum">
              <a:rPr lang="en-US" smtClean="0"/>
              <a:pPr/>
              <a:t>‹#›</a:t>
            </a:fld>
            <a:endParaRPr lang="en-US"/>
          </a:p>
        </p:txBody>
      </p:sp>
    </p:spTree>
    <p:extLst>
      <p:ext uri="{BB962C8B-B14F-4D97-AF65-F5344CB8AC3E}">
        <p14:creationId xmlns:p14="http://schemas.microsoft.com/office/powerpoint/2010/main" val="24030005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D5A57C3-5321-4846-8349-332C20B3014E}" type="slidenum">
              <a:rPr lang="en-US" smtClean="0"/>
              <a:pPr/>
              <a:t>‹#›</a:t>
            </a:fld>
            <a:endParaRPr lang="en-US"/>
          </a:p>
        </p:txBody>
      </p:sp>
    </p:spTree>
    <p:extLst>
      <p:ext uri="{BB962C8B-B14F-4D97-AF65-F5344CB8AC3E}">
        <p14:creationId xmlns:p14="http://schemas.microsoft.com/office/powerpoint/2010/main" val="46757886"/>
      </p:ext>
    </p:extLst>
  </p:cSld>
  <p:clrMap bg1="lt1" tx1="dk1" bg2="lt2" tx2="dk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 id="2147483674"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6.jpg"/><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6.xml"/></Relationships>
</file>

<file path=ppt/slides/_rels/slide48.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40.jp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jp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jp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8.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1.jp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54.jpg"/><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2" Type="http://schemas.openxmlformats.org/officeDocument/2006/relationships/image" Target="../media/image55.jp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56.jpg"/><Relationship Id="rId1" Type="http://schemas.openxmlformats.org/officeDocument/2006/relationships/slideLayout" Target="../slideLayouts/slideLayout6.xml"/></Relationships>
</file>

<file path=ppt/slides/_rels/slide78.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5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2" Type="http://schemas.openxmlformats.org/officeDocument/2006/relationships/image" Target="../media/image58.jpg"/><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8.xml.rels><?xml version="1.0" encoding="UTF-8" standalone="yes"?>
<Relationships xmlns="http://schemas.openxmlformats.org/package/2006/relationships"><Relationship Id="rId2" Type="http://schemas.openxmlformats.org/officeDocument/2006/relationships/image" Target="../media/image59.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60.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90.xml.rels><?xml version="1.0" encoding="UTF-8" standalone="yes"?>
<Relationships xmlns="http://schemas.openxmlformats.org/package/2006/relationships"><Relationship Id="rId2" Type="http://schemas.openxmlformats.org/officeDocument/2006/relationships/image" Target="../media/image61.jp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FF0000"/>
                </a:solidFill>
                <a:latin typeface="Times New Roman" pitchFamily="18" charset="0"/>
                <a:cs typeface="Times New Roman" pitchFamily="18" charset="0"/>
              </a:rPr>
              <a:t>KIỂM TRA BÀI CŨ</a:t>
            </a:r>
            <a:endParaRPr lang="en-US" dirty="0"/>
          </a:p>
        </p:txBody>
      </p:sp>
      <p:sp>
        <p:nvSpPr>
          <p:cNvPr id="3" name="Content Placeholder 2"/>
          <p:cNvSpPr>
            <a:spLocks noGrp="1"/>
          </p:cNvSpPr>
          <p:nvPr>
            <p:ph idx="1"/>
          </p:nvPr>
        </p:nvSpPr>
        <p:spPr>
          <a:xfrm>
            <a:off x="457200" y="1524000"/>
            <a:ext cx="8229600" cy="4525963"/>
          </a:xfrm>
        </p:spPr>
        <p:txBody>
          <a:bodyPr>
            <a:normAutofit/>
          </a:bodyPr>
          <a:lstStyle/>
          <a:p>
            <a:pPr marL="0" indent="0">
              <a:buNone/>
            </a:pPr>
            <a:r>
              <a:rPr lang="en-US" sz="3600" u="sng" dirty="0" err="1">
                <a:latin typeface="Times New Roman" pitchFamily="18" charset="0"/>
                <a:cs typeface="Times New Roman" pitchFamily="18" charset="0"/>
              </a:rPr>
              <a:t>Câu</a:t>
            </a:r>
            <a:r>
              <a:rPr lang="en-US" sz="3600" u="sng" dirty="0">
                <a:latin typeface="Times New Roman" pitchFamily="18" charset="0"/>
                <a:cs typeface="Times New Roman" pitchFamily="18" charset="0"/>
              </a:rPr>
              <a:t> 1</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Hệ</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thống</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cấp</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bậc</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của</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sĩ</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quan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Quân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đội</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nhân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dân</a:t>
            </a:r>
            <a:r>
              <a:rPr lang="en-US" sz="3600" dirty="0">
                <a:latin typeface="Times New Roman" pitchFamily="18" charset="0"/>
                <a:cs typeface="Times New Roman" pitchFamily="18" charset="0"/>
              </a:rPr>
              <a:t> </a:t>
            </a:r>
            <a:r>
              <a:rPr lang="en-US" sz="3600" dirty="0" err="1">
                <a:latin typeface="Times New Roman" pitchFamily="18" charset="0"/>
                <a:cs typeface="Times New Roman" pitchFamily="18" charset="0"/>
              </a:rPr>
              <a:t>Việt</a:t>
            </a:r>
            <a:r>
              <a:rPr lang="en-US" sz="3600" dirty="0">
                <a:latin typeface="Times New Roman" pitchFamily="18" charset="0"/>
                <a:cs typeface="Times New Roman" pitchFamily="18" charset="0"/>
              </a:rPr>
              <a:t> Nam </a:t>
            </a:r>
            <a:r>
              <a:rPr lang="en-US" sz="3600" dirty="0" err="1">
                <a:latin typeface="Times New Roman" pitchFamily="18" charset="0"/>
                <a:cs typeface="Times New Roman" pitchFamily="18" charset="0"/>
              </a:rPr>
              <a:t>gồm</a:t>
            </a:r>
            <a:r>
              <a:rPr lang="en-US" sz="3600" dirty="0">
                <a:latin typeface="Times New Roman" pitchFamily="18" charset="0"/>
                <a:cs typeface="Times New Roman" pitchFamily="18" charset="0"/>
              </a:rPr>
              <a:t>:</a:t>
            </a:r>
          </a:p>
          <a:p>
            <a:pPr marL="514350" indent="-514350">
              <a:buAutoNum type="alphaUcPeriod"/>
            </a:pPr>
            <a:r>
              <a:rPr lang="en-US" sz="3600" dirty="0">
                <a:latin typeface="Times New Roman" pitchFamily="18" charset="0"/>
                <a:cs typeface="Times New Roman" pitchFamily="18" charset="0"/>
              </a:rPr>
              <a:t>3 cấp,11 </a:t>
            </a:r>
            <a:r>
              <a:rPr lang="en-US" sz="3600" dirty="0" err="1">
                <a:latin typeface="Times New Roman" pitchFamily="18" charset="0"/>
                <a:cs typeface="Times New Roman" pitchFamily="18" charset="0"/>
              </a:rPr>
              <a:t>bậc</a:t>
            </a:r>
            <a:r>
              <a:rPr lang="en-US" sz="3600" dirty="0">
                <a:latin typeface="Times New Roman" pitchFamily="18" charset="0"/>
                <a:cs typeface="Times New Roman" pitchFamily="18" charset="0"/>
              </a:rPr>
              <a:t>            </a:t>
            </a:r>
          </a:p>
          <a:p>
            <a:pPr marL="514350" indent="-514350">
              <a:buAutoNum type="alphaUcPeriod"/>
            </a:pPr>
            <a:r>
              <a:rPr lang="en-US" sz="3600" dirty="0">
                <a:latin typeface="Times New Roman" pitchFamily="18" charset="0"/>
                <a:cs typeface="Times New Roman" pitchFamily="18" charset="0"/>
              </a:rPr>
              <a:t> 3 cấp,10 </a:t>
            </a:r>
            <a:r>
              <a:rPr lang="en-US" sz="3600" dirty="0" err="1">
                <a:latin typeface="Times New Roman" pitchFamily="18" charset="0"/>
                <a:cs typeface="Times New Roman" pitchFamily="18" charset="0"/>
              </a:rPr>
              <a:t>bậc</a:t>
            </a:r>
            <a:endParaRPr lang="en-US" sz="3600" dirty="0">
              <a:latin typeface="Times New Roman" pitchFamily="18" charset="0"/>
              <a:cs typeface="Times New Roman" pitchFamily="18" charset="0"/>
            </a:endParaRPr>
          </a:p>
          <a:p>
            <a:pPr marL="0" indent="0">
              <a:buNone/>
            </a:pPr>
            <a:r>
              <a:rPr lang="en-US" sz="3600" dirty="0">
                <a:latin typeface="Times New Roman" pitchFamily="18" charset="0"/>
                <a:cs typeface="Times New Roman" pitchFamily="18" charset="0"/>
              </a:rPr>
              <a:t>C. 3 cấp,12 </a:t>
            </a:r>
            <a:r>
              <a:rPr lang="en-US" sz="3600" dirty="0" err="1">
                <a:latin typeface="Times New Roman" pitchFamily="18" charset="0"/>
                <a:cs typeface="Times New Roman" pitchFamily="18" charset="0"/>
              </a:rPr>
              <a:t>bậc</a:t>
            </a:r>
            <a:r>
              <a:rPr lang="en-US" sz="3600" dirty="0">
                <a:latin typeface="Times New Roman" pitchFamily="18" charset="0"/>
                <a:cs typeface="Times New Roman" pitchFamily="18" charset="0"/>
              </a:rPr>
              <a:t>        </a:t>
            </a:r>
          </a:p>
          <a:p>
            <a:pPr marL="0" indent="0">
              <a:buNone/>
            </a:pPr>
            <a:r>
              <a:rPr lang="en-US" sz="3600" dirty="0">
                <a:latin typeface="Times New Roman" pitchFamily="18" charset="0"/>
                <a:cs typeface="Times New Roman" pitchFamily="18" charset="0"/>
              </a:rPr>
              <a:t>D. 2 cấp,8 </a:t>
            </a:r>
            <a:r>
              <a:rPr lang="en-US" sz="3600" dirty="0" err="1" smtClean="0">
                <a:latin typeface="Times New Roman" pitchFamily="18" charset="0"/>
                <a:cs typeface="Times New Roman" pitchFamily="18" charset="0"/>
              </a:rPr>
              <a:t>bậc</a:t>
            </a:r>
            <a:endParaRPr lang="en-US" sz="3600" dirty="0" smtClean="0">
              <a:latin typeface="Times New Roman" pitchFamily="18" charset="0"/>
              <a:cs typeface="Times New Roman" pitchFamily="18" charset="0"/>
            </a:endParaRPr>
          </a:p>
          <a:p>
            <a:pPr marL="0" indent="0">
              <a:buNone/>
            </a:pPr>
            <a:endParaRPr lang="en-US" sz="3600" dirty="0">
              <a:latin typeface="Times New Roman" pitchFamily="18" charset="0"/>
              <a:cs typeface="Times New Roman" pitchFamily="18" charset="0"/>
            </a:endParaRPr>
          </a:p>
          <a:p>
            <a:endParaRPr lang="en-US" sz="3600" dirty="0"/>
          </a:p>
        </p:txBody>
      </p:sp>
    </p:spTree>
    <p:extLst>
      <p:ext uri="{BB962C8B-B14F-4D97-AF65-F5344CB8AC3E}">
        <p14:creationId xmlns:p14="http://schemas.microsoft.com/office/powerpoint/2010/main" val="10997573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iterate type="lt">
                                    <p:tmPct val="0"/>
                                  </p:iterate>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16" presetClass="emph" presetSubtype="0" fill="hold" nodeType="clickEffect">
                                  <p:stCondLst>
                                    <p:cond delay="0"/>
                                  </p:stCondLst>
                                  <p:iterate type="lt">
                                    <p:tmPct val="4000"/>
                                  </p:iterate>
                                  <p:childTnLst>
                                    <p:set>
                                      <p:cBhvr override="childStyle">
                                        <p:cTn id="36" dur="500" fill="hold"/>
                                        <p:tgtEl>
                                          <p:spTgt spid="3">
                                            <p:txEl>
                                              <p:pRg st="3" end="3"/>
                                            </p:txEl>
                                          </p:spTgt>
                                        </p:tgtEl>
                                        <p:attrNameLst>
                                          <p:attrName>style.color</p:attrName>
                                        </p:attrNameLst>
                                      </p:cBhvr>
                                      <p:to>
                                        <p:clrVal>
                                          <a:schemeClr val="accent2"/>
                                        </p:clrVal>
                                      </p:to>
                                    </p:set>
                                    <p:set>
                                      <p:cBhvr>
                                        <p:cTn id="37" dur="500" fill="hold"/>
                                        <p:tgtEl>
                                          <p:spTgt spid="3">
                                            <p:txEl>
                                              <p:pRg st="3" end="3"/>
                                            </p:txEl>
                                          </p:spTgt>
                                        </p:tgtEl>
                                        <p:attrNameLst>
                                          <p:attrName>fillcolor</p:attrName>
                                        </p:attrNameLst>
                                      </p:cBhvr>
                                      <p:to>
                                        <p:clrVal>
                                          <a:schemeClr val="accent2"/>
                                        </p:clrVal>
                                      </p:to>
                                    </p:set>
                                    <p:set>
                                      <p:cBhvr>
                                        <p:cTn id="38" dur="500" fill="hold"/>
                                        <p:tgtEl>
                                          <p:spTgt spid="3">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5" name="Content Placeholder 4"/>
          <p:cNvSpPr>
            <a:spLocks noGrp="1"/>
          </p:cNvSpPr>
          <p:nvPr>
            <p:ph sz="half" idx="1"/>
          </p:nvPr>
        </p:nvSpPr>
        <p:spPr/>
        <p:txBody>
          <a:bodyPr/>
          <a:lstStyle/>
          <a:p>
            <a:endParaRPr lang="en-US" dirty="0"/>
          </a:p>
        </p:txBody>
      </p:sp>
      <p:sp>
        <p:nvSpPr>
          <p:cNvPr id="6" name="Content Placeholder 5"/>
          <p:cNvSpPr>
            <a:spLocks noGrp="1"/>
          </p:cNvSpPr>
          <p:nvPr>
            <p:ph sz="half" idx="2"/>
          </p:nvPr>
        </p:nvSpPr>
        <p:spPr/>
        <p:txBody>
          <a:bodyPr/>
          <a:lstStyle/>
          <a:p>
            <a:endParaRPr lang="en-US"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79053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2050"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457201" y="304800"/>
            <a:ext cx="8229600" cy="5821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3611174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dirty="0"/>
          </a:p>
        </p:txBody>
      </p:sp>
      <p:sp>
        <p:nvSpPr>
          <p:cNvPr id="4" name="Content Placeholder 3"/>
          <p:cNvSpPr>
            <a:spLocks noGrp="1"/>
          </p:cNvSpPr>
          <p:nvPr>
            <p:ph sz="half" idx="2"/>
          </p:nvPr>
        </p:nvSpPr>
        <p:spPr/>
        <p:txBody>
          <a:bodyPr/>
          <a:lstStyle/>
          <a:p>
            <a:endParaRPr lang="en-US" dirty="0"/>
          </a:p>
        </p:txBody>
      </p:sp>
      <p:pic>
        <p:nvPicPr>
          <p:cNvPr id="307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6200"/>
            <a:ext cx="8458200" cy="624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548848"/>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09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152400" y="0"/>
            <a:ext cx="8686800"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sz="half" idx="2"/>
          </p:nvPr>
        </p:nvSpPr>
        <p:spPr/>
        <p:txBody>
          <a:bodyPr/>
          <a:lstStyle/>
          <a:p>
            <a:endParaRPr lang="en-US"/>
          </a:p>
        </p:txBody>
      </p:sp>
    </p:spTree>
    <p:extLst>
      <p:ext uri="{BB962C8B-B14F-4D97-AF65-F5344CB8AC3E}">
        <p14:creationId xmlns:p14="http://schemas.microsoft.com/office/powerpoint/2010/main" val="204333439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Content Placeholder 3"/>
          <p:cNvSpPr>
            <a:spLocks noGrp="1"/>
          </p:cNvSpPr>
          <p:nvPr>
            <p:ph sz="half" idx="2"/>
          </p:nvPr>
        </p:nvSpPr>
        <p:spPr/>
        <p:txBody>
          <a:bodyPr/>
          <a:lstStyle/>
          <a:p>
            <a:endParaRPr lang="en-US"/>
          </a:p>
        </p:txBody>
      </p:sp>
      <p:pic>
        <p:nvPicPr>
          <p:cNvPr id="1026"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718174" y="228600"/>
            <a:ext cx="7054226" cy="5897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567460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6000" r="-6000"/>
          </a:stretch>
        </a:blipFill>
        <a:effectLst/>
      </p:bgPr>
    </p:bg>
    <p:spTree>
      <p:nvGrpSpPr>
        <p:cNvPr id="1" name=""/>
        <p:cNvGrpSpPr/>
        <p:nvPr/>
      </p:nvGrpSpPr>
      <p:grpSpPr>
        <a:xfrm>
          <a:off x="0" y="0"/>
          <a:ext cx="0" cy="0"/>
          <a:chOff x="0" y="0"/>
          <a:chExt cx="0" cy="0"/>
        </a:xfrm>
      </p:grpSpPr>
      <p:sp>
        <p:nvSpPr>
          <p:cNvPr id="3" name="Title 2"/>
          <p:cNvSpPr>
            <a:spLocks noGrp="1"/>
          </p:cNvSpPr>
          <p:nvPr>
            <p:ph type="ctrTitle"/>
          </p:nvPr>
        </p:nvSpPr>
        <p:spPr>
          <a:xfrm>
            <a:off x="-228600" y="2130425"/>
            <a:ext cx="9372600" cy="1470025"/>
          </a:xfrm>
        </p:spPr>
        <p:txBody>
          <a:bodyPr>
            <a:normAutofit fontScale="90000"/>
          </a:bodyPr>
          <a:lstStyle/>
          <a:p>
            <a:r>
              <a:rPr lang="en-US" b="1" dirty="0" smtClean="0">
                <a:solidFill>
                  <a:srgbClr val="FF0000"/>
                </a:solidFill>
                <a:latin typeface="Times New Roman" pitchFamily="18" charset="0"/>
                <a:cs typeface="Times New Roman" pitchFamily="18" charset="0"/>
              </a:rPr>
              <a:t>BÀI 4:</a:t>
            </a:r>
            <a:br>
              <a:rPr lang="en-US" b="1" dirty="0" smtClean="0">
                <a:solidFill>
                  <a:srgbClr val="FF0000"/>
                </a:solidFill>
                <a:latin typeface="Times New Roman" pitchFamily="18" charset="0"/>
                <a:cs typeface="Times New Roman" pitchFamily="18" charset="0"/>
              </a:rPr>
            </a:br>
            <a:r>
              <a:rPr lang="en-US" b="1" dirty="0" smtClean="0">
                <a:solidFill>
                  <a:srgbClr val="FF0000"/>
                </a:solidFill>
                <a:latin typeface="Times New Roman" pitchFamily="18" charset="0"/>
                <a:cs typeface="Times New Roman" pitchFamily="18" charset="0"/>
              </a:rPr>
              <a:t>NHÀ </a:t>
            </a:r>
            <a:r>
              <a:rPr lang="en-US" b="1" dirty="0">
                <a:solidFill>
                  <a:srgbClr val="FF0000"/>
                </a:solidFill>
                <a:latin typeface="Times New Roman" pitchFamily="18" charset="0"/>
                <a:cs typeface="Times New Roman" pitchFamily="18" charset="0"/>
              </a:rPr>
              <a:t>TRƯỜNG QUÂN ĐỘI </a:t>
            </a:r>
            <a:r>
              <a:rPr lang="en-US" b="1" dirty="0" smtClean="0">
                <a:solidFill>
                  <a:srgbClr val="FF0000"/>
                </a:solidFill>
                <a:latin typeface="Times New Roman" pitchFamily="18" charset="0"/>
                <a:cs typeface="Times New Roman" pitchFamily="18" charset="0"/>
              </a:rPr>
              <a:t>,CÔNG </a:t>
            </a:r>
            <a:r>
              <a:rPr lang="en-US" b="1" dirty="0">
                <a:solidFill>
                  <a:srgbClr val="FF0000"/>
                </a:solidFill>
                <a:latin typeface="Times New Roman" pitchFamily="18" charset="0"/>
                <a:cs typeface="Times New Roman" pitchFamily="18" charset="0"/>
              </a:rPr>
              <a:t>AN</a:t>
            </a:r>
            <a:br>
              <a:rPr lang="en-US" b="1" dirty="0">
                <a:solidFill>
                  <a:srgbClr val="FF0000"/>
                </a:solidFill>
                <a:latin typeface="Times New Roman" pitchFamily="18" charset="0"/>
                <a:cs typeface="Times New Roman" pitchFamily="18" charset="0"/>
              </a:rPr>
            </a:br>
            <a:r>
              <a:rPr lang="en-US" b="1" dirty="0">
                <a:solidFill>
                  <a:srgbClr val="FF0000"/>
                </a:solidFill>
                <a:latin typeface="Times New Roman" pitchFamily="18" charset="0"/>
                <a:cs typeface="Times New Roman" pitchFamily="18" charset="0"/>
              </a:rPr>
              <a:t>VÀ TUYỂN SINH ĐÀO TẠO</a:t>
            </a:r>
            <a:r>
              <a:rPr lang="en-US" b="1" dirty="0"/>
              <a:t/>
            </a:r>
            <a:br>
              <a:rPr lang="en-US" b="1" dirty="0"/>
            </a:br>
            <a:endParaRPr lang="en-US" dirty="0"/>
          </a:p>
        </p:txBody>
      </p:sp>
      <p:sp>
        <p:nvSpPr>
          <p:cNvPr id="4" name="Subtitle 3"/>
          <p:cNvSpPr>
            <a:spLocks noGrp="1"/>
          </p:cNvSpPr>
          <p:nvPr>
            <p:ph type="subTitle" idx="1"/>
          </p:nvPr>
        </p:nvSpPr>
        <p:spPr/>
        <p:txBody>
          <a:bodyPr/>
          <a:lstStyle/>
          <a:p>
            <a:endParaRPr lang="en-US"/>
          </a:p>
        </p:txBody>
      </p:sp>
    </p:spTree>
    <p:extLst>
      <p:ext uri="{BB962C8B-B14F-4D97-AF65-F5344CB8AC3E}">
        <p14:creationId xmlns:p14="http://schemas.microsoft.com/office/powerpoint/2010/main" val="144834624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685800" y="457200"/>
            <a:ext cx="8458200" cy="5105400"/>
          </a:xfrm>
        </p:spPr>
        <p:txBody>
          <a:bodyPr>
            <a:normAutofit/>
          </a:bodyPr>
          <a:lstStyle/>
          <a:p>
            <a:pPr marL="0" indent="0">
              <a:buNone/>
            </a:pPr>
            <a:r>
              <a:rPr lang="en-US" b="1" dirty="0" smtClean="0">
                <a:latin typeface="Times New Roman" pitchFamily="18" charset="0"/>
                <a:cs typeface="Times New Roman" pitchFamily="18" charset="0"/>
              </a:rPr>
              <a:t>                          </a:t>
            </a:r>
            <a:r>
              <a:rPr lang="en-US" b="1" dirty="0">
                <a:solidFill>
                  <a:srgbClr val="FF0000"/>
                </a:solidFill>
                <a:latin typeface="Times New Roman" pitchFamily="18" charset="0"/>
                <a:cs typeface="Times New Roman" pitchFamily="18" charset="0"/>
              </a:rPr>
              <a:t>MỤC TIÊU:</a:t>
            </a:r>
            <a:endParaRPr lang="en-US" dirty="0">
              <a:solidFill>
                <a:srgbClr val="FF0000"/>
              </a:solidFill>
              <a:latin typeface="Times New Roman" pitchFamily="18" charset="0"/>
              <a:cs typeface="Times New Roman" pitchFamily="18" charset="0"/>
            </a:endParaRPr>
          </a:p>
          <a:p>
            <a:pPr marL="0" indent="0">
              <a:buNone/>
            </a:pPr>
            <a:r>
              <a:rPr lang="en-US" b="1" dirty="0">
                <a:latin typeface="Times New Roman" pitchFamily="18" charset="0"/>
                <a:cs typeface="Times New Roman" pitchFamily="18" charset="0"/>
              </a:rPr>
              <a:t>1. </a:t>
            </a:r>
            <a:r>
              <a:rPr lang="en-US" b="1" dirty="0" err="1">
                <a:latin typeface="Times New Roman" pitchFamily="18" charset="0"/>
                <a:cs typeface="Times New Roman" pitchFamily="18" charset="0"/>
              </a:rPr>
              <a:t>Kiến</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thức</a:t>
            </a:r>
            <a:r>
              <a:rPr lang="en-US" b="1" dirty="0">
                <a:latin typeface="Times New Roman" pitchFamily="18" charset="0"/>
                <a:cs typeface="Times New Roman" pitchFamily="18" charset="0"/>
              </a:rPr>
              <a:t>:</a:t>
            </a:r>
            <a:endParaRPr lang="en-US" dirty="0">
              <a:latin typeface="Times New Roman" pitchFamily="18" charset="0"/>
              <a:cs typeface="Times New Roman" pitchFamily="18" charset="0"/>
            </a:endParaRPr>
          </a:p>
          <a:p>
            <a:pPr marL="0" indent="0">
              <a:buNone/>
            </a:pP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Nắm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được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hệ</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thống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trong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an; </a:t>
            </a:r>
            <a:r>
              <a:rPr lang="en-US" dirty="0" err="1">
                <a:latin typeface="Times New Roman" pitchFamily="18" charset="0"/>
                <a:cs typeface="Times New Roman" pitchFamily="18" charset="0"/>
              </a:rPr>
              <a:t>hiểu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rõ</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chế</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độ</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tuyển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sinh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tạo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hàng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năm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vào</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các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trường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và</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an.</a:t>
            </a:r>
          </a:p>
          <a:p>
            <a:pPr marL="0" indent="0">
              <a:buNone/>
            </a:pPr>
            <a:r>
              <a:rPr lang="en-US" b="1" dirty="0">
                <a:latin typeface="Times New Roman" pitchFamily="18" charset="0"/>
                <a:cs typeface="Times New Roman" pitchFamily="18" charset="0"/>
              </a:rPr>
              <a:t>2. </a:t>
            </a:r>
            <a:r>
              <a:rPr lang="en-US" b="1" dirty="0" err="1">
                <a:latin typeface="Times New Roman" pitchFamily="18" charset="0"/>
                <a:cs typeface="Times New Roman" pitchFamily="18" charset="0"/>
              </a:rPr>
              <a:t>Thái</a:t>
            </a:r>
            <a:r>
              <a:rPr lang="en-US" b="1" dirty="0">
                <a:latin typeface="Times New Roman" pitchFamily="18" charset="0"/>
                <a:cs typeface="Times New Roman" pitchFamily="18" charset="0"/>
              </a:rPr>
              <a:t> </a:t>
            </a:r>
            <a:r>
              <a:rPr lang="en-US" b="1" dirty="0" err="1">
                <a:latin typeface="Times New Roman" pitchFamily="18" charset="0"/>
                <a:cs typeface="Times New Roman" pitchFamily="18" charset="0"/>
              </a:rPr>
              <a:t>độ</a:t>
            </a:r>
            <a:r>
              <a:rPr lang="en-US" b="1" dirty="0">
                <a:latin typeface="Times New Roman" pitchFamily="18" charset="0"/>
                <a:cs typeface="Times New Roman" pitchFamily="18" charset="0"/>
              </a:rPr>
              <a:t>: </a:t>
            </a:r>
            <a:r>
              <a:rPr lang="en-US" dirty="0">
                <a:latin typeface="Times New Roman" pitchFamily="18" charset="0"/>
                <a:cs typeface="Times New Roman" pitchFamily="18" charset="0"/>
              </a:rPr>
              <a:t> 		</a:t>
            </a:r>
          </a:p>
          <a:p>
            <a:pPr marL="0" indent="0">
              <a:buNone/>
            </a:pPr>
            <a:r>
              <a:rPr lang="en-US" dirty="0" smtClean="0">
                <a:latin typeface="Times New Roman" pitchFamily="18" charset="0"/>
                <a:cs typeface="Times New Roman" pitchFamily="18" charset="0"/>
              </a:rPr>
              <a:t> - </a:t>
            </a:r>
            <a:r>
              <a:rPr lang="en-US" dirty="0" err="1" smtClean="0">
                <a:latin typeface="Times New Roman" pitchFamily="18" charset="0"/>
                <a:cs typeface="Times New Roman" pitchFamily="18" charset="0"/>
              </a:rPr>
              <a:t>Xây</a:t>
            </a:r>
            <a:r>
              <a:rPr lang="en-US" dirty="0" smtClean="0">
                <a:latin typeface="Times New Roman" pitchFamily="18" charset="0"/>
                <a:cs typeface="Times New Roman" pitchFamily="18" charset="0"/>
              </a:rPr>
              <a:t> </a:t>
            </a:r>
            <a:r>
              <a:rPr lang="en-US" dirty="0" err="1">
                <a:latin typeface="Times New Roman" pitchFamily="18" charset="0"/>
                <a:cs typeface="Times New Roman" pitchFamily="18" charset="0"/>
              </a:rPr>
              <a:t>dựng</a:t>
            </a:r>
            <a:r>
              <a:rPr lang="en-US" dirty="0">
                <a:latin typeface="Times New Roman" pitchFamily="18" charset="0"/>
                <a:cs typeface="Times New Roman" pitchFamily="18" charset="0"/>
              </a:rPr>
              <a:t> ý </a:t>
            </a:r>
            <a:r>
              <a:rPr lang="en-US" dirty="0" err="1">
                <a:latin typeface="Times New Roman" pitchFamily="18" charset="0"/>
                <a:cs typeface="Times New Roman" pitchFamily="18" charset="0"/>
              </a:rPr>
              <a:t>thức</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trách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nhiệm</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định</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hướng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nghề</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nghiệp</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quân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sự</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an.</a:t>
            </a:r>
          </a:p>
        </p:txBody>
      </p:sp>
    </p:spTree>
    <p:extLst>
      <p:ext uri="{BB962C8B-B14F-4D97-AF65-F5344CB8AC3E}">
        <p14:creationId xmlns:p14="http://schemas.microsoft.com/office/powerpoint/2010/main" val="42596118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0" y="277813"/>
            <a:ext cx="9144000" cy="2617787"/>
          </a:xfrm>
        </p:spPr>
        <p:txBody>
          <a:bodyPr>
            <a:normAutofit/>
          </a:bodyPr>
          <a:lstStyle/>
          <a:p>
            <a:r>
              <a:rPr lang="en-US" b="1" dirty="0" smtClean="0"/>
              <a:t>I.</a:t>
            </a:r>
            <a:r>
              <a:rPr lang="en-US" b="1" dirty="0" smtClean="0">
                <a:latin typeface="VNI-Times" pitchFamily="2" charset="0"/>
              </a:rPr>
              <a:t> </a:t>
            </a:r>
            <a:r>
              <a:rPr lang="en-US" b="1" dirty="0">
                <a:latin typeface="VNI-Times" pitchFamily="2" charset="0"/>
              </a:rPr>
              <a:t>NHAØ TRÖÔØNG QUAÂN ÑOÄI</a:t>
            </a:r>
            <a:r>
              <a:rPr lang="en-US" b="1" dirty="0"/>
              <a:t> </a:t>
            </a:r>
            <a:r>
              <a:rPr lang="en-US" b="1" dirty="0">
                <a:latin typeface="Times New Roman" pitchFamily="18" charset="0"/>
              </a:rPr>
              <a:t>VÀ TUYỂN SINH QUÂN SỰ</a:t>
            </a:r>
            <a:br>
              <a:rPr lang="en-US" b="1" dirty="0">
                <a:latin typeface="Times New Roman" pitchFamily="18" charset="0"/>
              </a:rPr>
            </a:br>
            <a:endParaRPr lang="en-US" b="1" dirty="0">
              <a:latin typeface="Times New Roman" pitchFamily="18" charset="0"/>
            </a:endParaRPr>
          </a:p>
        </p:txBody>
      </p:sp>
      <p:sp>
        <p:nvSpPr>
          <p:cNvPr id="7171" name="Rectangle 3"/>
          <p:cNvSpPr>
            <a:spLocks noGrp="1" noChangeArrowheads="1"/>
          </p:cNvSpPr>
          <p:nvPr>
            <p:ph idx="1"/>
          </p:nvPr>
        </p:nvSpPr>
        <p:spPr>
          <a:xfrm>
            <a:off x="152400" y="2362201"/>
            <a:ext cx="8991600" cy="1371600"/>
          </a:xfrm>
        </p:spPr>
        <p:txBody>
          <a:bodyPr>
            <a:normAutofit/>
          </a:bodyPr>
          <a:lstStyle/>
          <a:p>
            <a:pPr>
              <a:buFont typeface="Wingdings" pitchFamily="2" charset="2"/>
              <a:buNone/>
            </a:pPr>
            <a:r>
              <a:rPr lang="en-US" sz="3600" b="1" dirty="0">
                <a:latin typeface="Times New Roman" pitchFamily="18" charset="0"/>
              </a:rPr>
              <a:t>1</a:t>
            </a:r>
            <a:r>
              <a:rPr lang="vi-VN" sz="3600" b="1" dirty="0" smtClean="0">
                <a:latin typeface="Times New Roman" pitchFamily="18" charset="0"/>
              </a:rPr>
              <a:t>. </a:t>
            </a:r>
            <a:r>
              <a:rPr lang="en-US" sz="3600" b="1" dirty="0">
                <a:latin typeface="Times New Roman" pitchFamily="18" charset="0"/>
              </a:rPr>
              <a:t>HỆ THỐNG NHÀ TRƯỜNG QUÂN ĐỘI</a:t>
            </a:r>
            <a:r>
              <a:rPr lang="en-US" sz="4400" b="1" dirty="0">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170"/>
                                        </p:tgtEl>
                                        <p:attrNameLst>
                                          <p:attrName>style.visibility</p:attrName>
                                        </p:attrNameLst>
                                      </p:cBhvr>
                                      <p:to>
                                        <p:strVal val="visible"/>
                                      </p:to>
                                    </p:set>
                                    <p:animEffect transition="in" filter="fade">
                                      <p:cBhvr>
                                        <p:cTn id="7" dur="2000"/>
                                        <p:tgtEl>
                                          <p:spTgt spid="717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171">
                                            <p:txEl>
                                              <p:pRg st="0" end="0"/>
                                            </p:txEl>
                                          </p:spTgt>
                                        </p:tgtEl>
                                        <p:attrNameLst>
                                          <p:attrName>style.visibility</p:attrName>
                                        </p:attrNameLst>
                                      </p:cBhvr>
                                      <p:to>
                                        <p:strVal val="visible"/>
                                      </p:to>
                                    </p:set>
                                    <p:animEffect transition="in" filter="fade">
                                      <p:cBhvr>
                                        <p:cTn id="12" dur="2000"/>
                                        <p:tgtEl>
                                          <p:spTgt spid="7171">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0" grpId="0"/>
      <p:bldP spid="7171"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normAutofit/>
          </a:bodyPr>
          <a:lstStyle/>
          <a:p>
            <a:r>
              <a:rPr lang="en-US" sz="4000" dirty="0" err="1" smtClean="0">
                <a:latin typeface="Times New Roman" pitchFamily="18" charset="0"/>
                <a:cs typeface="Times New Roman" pitchFamily="18" charset="0"/>
              </a:rPr>
              <a:t>Trình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bày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hệ</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thống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trường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Việt</a:t>
            </a:r>
            <a:r>
              <a:rPr lang="en-US" sz="4000" dirty="0" smtClean="0">
                <a:latin typeface="Times New Roman" pitchFamily="18" charset="0"/>
                <a:cs typeface="Times New Roman" pitchFamily="18" charset="0"/>
              </a:rPr>
              <a:t> Nam?</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00758164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1219200"/>
          </a:xfrm>
        </p:spPr>
        <p:txBody>
          <a:bodyPr/>
          <a:lstStyle/>
          <a:p>
            <a:r>
              <a:rPr lang="en-US" b="1" dirty="0">
                <a:latin typeface="VNI-Times" pitchFamily="2" charset="0"/>
              </a:rPr>
              <a:t>a/. </a:t>
            </a:r>
            <a:r>
              <a:rPr lang="en-US" b="1" dirty="0" err="1">
                <a:latin typeface="VNI-Times" pitchFamily="2" charset="0"/>
              </a:rPr>
              <a:t>Caùc</a:t>
            </a:r>
            <a:r>
              <a:rPr lang="en-US" b="1" dirty="0">
                <a:latin typeface="VNI-Times" pitchFamily="2" charset="0"/>
              </a:rPr>
              <a:t> </a:t>
            </a:r>
            <a:r>
              <a:rPr lang="en-US" b="1" dirty="0" err="1">
                <a:latin typeface="VNI-Times" pitchFamily="2" charset="0"/>
              </a:rPr>
              <a:t>hoïc</a:t>
            </a:r>
            <a:r>
              <a:rPr lang="en-US" b="1" dirty="0">
                <a:latin typeface="VNI-Times" pitchFamily="2" charset="0"/>
              </a:rPr>
              <a:t> </a:t>
            </a:r>
            <a:r>
              <a:rPr lang="en-US" b="1" dirty="0" err="1">
                <a:latin typeface="VNI-Times" pitchFamily="2" charset="0"/>
              </a:rPr>
              <a:t>vieän</a:t>
            </a:r>
            <a:r>
              <a:rPr lang="en-US" b="1" dirty="0">
                <a:latin typeface="VNI-Times" pitchFamily="2" charset="0"/>
              </a:rPr>
              <a:t>: (10 )</a:t>
            </a:r>
            <a:endParaRPr lang="en-US" dirty="0"/>
          </a:p>
        </p:txBody>
      </p:sp>
      <p:sp>
        <p:nvSpPr>
          <p:cNvPr id="3" name="Content Placeholder 2"/>
          <p:cNvSpPr>
            <a:spLocks noGrp="1"/>
          </p:cNvSpPr>
          <p:nvPr>
            <p:ph idx="1"/>
          </p:nvPr>
        </p:nvSpPr>
        <p:spPr>
          <a:xfrm>
            <a:off x="457200" y="1066800"/>
            <a:ext cx="8534400" cy="5638800"/>
          </a:xfrm>
        </p:spPr>
        <p:txBody>
          <a:bodyPr>
            <a:normAutofit/>
          </a:bodyPr>
          <a:lstStyle/>
          <a:p>
            <a:pPr>
              <a:lnSpc>
                <a:spcPct val="90000"/>
              </a:lnSpc>
              <a:buFont typeface="Wingdings" pitchFamily="2" charset="2"/>
              <a:buNone/>
            </a:pPr>
            <a:r>
              <a:rPr lang="en-US" sz="3600" dirty="0" smtClean="0">
                <a:latin typeface="VNI-Times" pitchFamily="2" charset="0"/>
              </a:rPr>
              <a:t>- </a:t>
            </a:r>
            <a:r>
              <a:rPr lang="en-US" sz="3600" dirty="0" err="1" smtClean="0">
                <a:latin typeface="VNI-Times" pitchFamily="2" charset="0"/>
              </a:rPr>
              <a:t>Hoïc</a:t>
            </a:r>
            <a:r>
              <a:rPr lang="en-US" sz="3600" dirty="0" smtClean="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Quoác</a:t>
            </a:r>
            <a:r>
              <a:rPr lang="en-US" sz="3600" dirty="0">
                <a:latin typeface="VNI-Times" pitchFamily="2" charset="0"/>
              </a:rPr>
              <a:t> </a:t>
            </a:r>
            <a:r>
              <a:rPr lang="en-US" sz="3600" dirty="0" err="1">
                <a:latin typeface="VNI-Times" pitchFamily="2" charset="0"/>
              </a:rPr>
              <a:t>phoøng</a:t>
            </a:r>
            <a:r>
              <a:rPr lang="en-US" sz="3600" dirty="0">
                <a:latin typeface="VNI-Times" pitchFamily="2" charset="0"/>
              </a:rPr>
              <a:t>: </a:t>
            </a:r>
            <a:r>
              <a:rPr lang="en-US" sz="3600" dirty="0" err="1">
                <a:solidFill>
                  <a:schemeClr val="accent1"/>
                </a:solidFill>
                <a:latin typeface="VNI-Times" pitchFamily="2" charset="0"/>
              </a:rPr>
              <a:t>Caàu</a:t>
            </a:r>
            <a:r>
              <a:rPr lang="en-US" sz="3600" dirty="0">
                <a:solidFill>
                  <a:schemeClr val="accent1"/>
                </a:solidFill>
                <a:latin typeface="VNI-Times" pitchFamily="2" charset="0"/>
              </a:rPr>
              <a:t> </a:t>
            </a:r>
            <a:r>
              <a:rPr lang="en-US" sz="3600" dirty="0" err="1">
                <a:solidFill>
                  <a:schemeClr val="accent1"/>
                </a:solidFill>
                <a:latin typeface="VNI-Times" pitchFamily="2" charset="0"/>
              </a:rPr>
              <a:t>Giaáy</a:t>
            </a:r>
            <a:r>
              <a:rPr lang="en-US" sz="3600" dirty="0">
                <a:solidFill>
                  <a:schemeClr val="accent1"/>
                </a:solidFill>
                <a:latin typeface="VNI-Times" pitchFamily="2" charset="0"/>
              </a:rPr>
              <a:t> - </a:t>
            </a:r>
            <a:r>
              <a:rPr lang="en-US" sz="3600" dirty="0" err="1">
                <a:solidFill>
                  <a:schemeClr val="accent1"/>
                </a:solidFill>
                <a:latin typeface="VNI-Times" pitchFamily="2" charset="0"/>
              </a:rPr>
              <a:t>Haø</a:t>
            </a:r>
            <a:r>
              <a:rPr lang="en-US" sz="3600" dirty="0">
                <a:solidFill>
                  <a:schemeClr val="accent1"/>
                </a:solidFill>
                <a:latin typeface="VNI-Times" pitchFamily="2" charset="0"/>
              </a:rPr>
              <a:t> </a:t>
            </a:r>
            <a:r>
              <a:rPr lang="en-US" sz="3600" dirty="0" err="1">
                <a:solidFill>
                  <a:schemeClr val="accent1"/>
                </a:solidFill>
                <a:latin typeface="VNI-Times" pitchFamily="2" charset="0"/>
              </a:rPr>
              <a:t>Noäi</a:t>
            </a:r>
            <a:r>
              <a:rPr lang="en-US" sz="3600" dirty="0">
                <a:solidFill>
                  <a:schemeClr val="accent1"/>
                </a:solidFill>
                <a:latin typeface="VNI-Times" pitchFamily="2" charset="0"/>
              </a:rPr>
              <a:t>.</a:t>
            </a:r>
          </a:p>
          <a:p>
            <a:pPr>
              <a:lnSpc>
                <a:spcPct val="90000"/>
              </a:lnSpc>
              <a:buFont typeface="Wingdings" pitchFamily="2" charset="2"/>
              <a:buNone/>
            </a:pPr>
            <a:r>
              <a:rPr lang="en-US" sz="3600" dirty="0">
                <a:latin typeface="VNI-Times" pitchFamily="2" charset="0"/>
              </a:rPr>
              <a:t>- </a:t>
            </a:r>
            <a:r>
              <a:rPr lang="en-US" sz="3600" dirty="0" err="1" smtClean="0">
                <a:latin typeface="VNI-Times" pitchFamily="2" charset="0"/>
              </a:rPr>
              <a:t>Hoïc</a:t>
            </a:r>
            <a:r>
              <a:rPr lang="en-US" sz="3600" dirty="0" smtClean="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Luïc</a:t>
            </a:r>
            <a:r>
              <a:rPr lang="en-US" sz="3600" dirty="0">
                <a:latin typeface="VNI-Times" pitchFamily="2" charset="0"/>
              </a:rPr>
              <a:t> </a:t>
            </a:r>
            <a:r>
              <a:rPr lang="en-US" sz="3600" dirty="0" err="1">
                <a:latin typeface="VNI-Times" pitchFamily="2" charset="0"/>
              </a:rPr>
              <a:t>quaân</a:t>
            </a:r>
            <a:r>
              <a:rPr lang="en-US" sz="3600" dirty="0">
                <a:latin typeface="VNI-Times" pitchFamily="2" charset="0"/>
              </a:rPr>
              <a:t>: </a:t>
            </a:r>
            <a:r>
              <a:rPr lang="en-US" sz="3600" dirty="0">
                <a:solidFill>
                  <a:schemeClr val="accent1"/>
                </a:solidFill>
                <a:latin typeface="VNI-Times" pitchFamily="2" charset="0"/>
              </a:rPr>
              <a:t>Tp. </a:t>
            </a:r>
            <a:r>
              <a:rPr lang="en-US" sz="3600" dirty="0" err="1">
                <a:solidFill>
                  <a:schemeClr val="accent1"/>
                </a:solidFill>
                <a:latin typeface="VNI-Times" pitchFamily="2" charset="0"/>
              </a:rPr>
              <a:t>Đa</a:t>
            </a:r>
            <a:r>
              <a:rPr lang="vi-VN" sz="3600" dirty="0">
                <a:solidFill>
                  <a:schemeClr val="accent1"/>
                </a:solidFill>
                <a:latin typeface="VNI-Times" pitchFamily="2" charset="0"/>
              </a:rPr>
              <a:t>̀ </a:t>
            </a:r>
            <a:r>
              <a:rPr lang="en-US" sz="3600" dirty="0">
                <a:solidFill>
                  <a:schemeClr val="accent1"/>
                </a:solidFill>
                <a:latin typeface="VNI-Times" pitchFamily="2" charset="0"/>
              </a:rPr>
              <a:t>La</a:t>
            </a:r>
            <a:r>
              <a:rPr lang="vi-VN" sz="3600" dirty="0">
                <a:solidFill>
                  <a:schemeClr val="accent1"/>
                </a:solidFill>
                <a:latin typeface="VNI-Times" pitchFamily="2" charset="0"/>
              </a:rPr>
              <a:t>̣</a:t>
            </a:r>
            <a:r>
              <a:rPr lang="en-US" sz="3600" dirty="0">
                <a:solidFill>
                  <a:schemeClr val="accent1"/>
                </a:solidFill>
                <a:latin typeface="VNI-Times" pitchFamily="2" charset="0"/>
              </a:rPr>
              <a:t>t, </a:t>
            </a:r>
            <a:r>
              <a:rPr lang="en-US" sz="3600" dirty="0" err="1">
                <a:solidFill>
                  <a:schemeClr val="accent1"/>
                </a:solidFill>
                <a:latin typeface="Times New Roman" pitchFamily="18" charset="0"/>
              </a:rPr>
              <a:t>ti</a:t>
            </a:r>
            <a:r>
              <a:rPr lang="vi-VN" sz="3600" dirty="0">
                <a:solidFill>
                  <a:schemeClr val="accent1"/>
                </a:solidFill>
                <a:latin typeface="Times New Roman" pitchFamily="18" charset="0"/>
              </a:rPr>
              <a:t>̉nh Lâm Đồng</a:t>
            </a:r>
            <a:r>
              <a:rPr lang="en-US" sz="3600" dirty="0">
                <a:solidFill>
                  <a:schemeClr val="accent1"/>
                </a:solidFill>
                <a:latin typeface="Times New Roman" pitchFamily="18" charset="0"/>
              </a:rPr>
              <a:t>.</a:t>
            </a:r>
          </a:p>
          <a:p>
            <a:pPr marL="0" indent="0">
              <a:lnSpc>
                <a:spcPct val="90000"/>
              </a:lnSpc>
              <a:buNone/>
            </a:pPr>
            <a:r>
              <a:rPr lang="en-US" sz="3600" dirty="0" smtClean="0">
                <a:latin typeface="VNI-Times" pitchFamily="2" charset="0"/>
              </a:rPr>
              <a:t>- </a:t>
            </a:r>
            <a:r>
              <a:rPr lang="en-US" sz="3600" dirty="0" err="1" smtClean="0">
                <a:latin typeface="VNI-Times" pitchFamily="2" charset="0"/>
              </a:rPr>
              <a:t>Hoïc</a:t>
            </a:r>
            <a:r>
              <a:rPr lang="en-US" sz="3600" dirty="0" smtClean="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Chính</a:t>
            </a:r>
            <a:r>
              <a:rPr lang="en-US" sz="3600" dirty="0">
                <a:latin typeface="VNI-Times" pitchFamily="2" charset="0"/>
              </a:rPr>
              <a:t> </a:t>
            </a:r>
            <a:r>
              <a:rPr lang="en-US" sz="3600" dirty="0" err="1">
                <a:latin typeface="VNI-Times" pitchFamily="2" charset="0"/>
              </a:rPr>
              <a:t>trò</a:t>
            </a:r>
            <a:r>
              <a:rPr lang="en-US" sz="3600" dirty="0">
                <a:latin typeface="VNI-Times" pitchFamily="2" charset="0"/>
              </a:rPr>
              <a:t> </a:t>
            </a:r>
            <a:r>
              <a:rPr lang="en-US" sz="3600" dirty="0" smtClean="0">
                <a:latin typeface="VNI-Times" pitchFamily="2" charset="0"/>
              </a:rPr>
              <a:t>: </a:t>
            </a:r>
            <a:r>
              <a:rPr lang="en-US" sz="3600" dirty="0">
                <a:solidFill>
                  <a:schemeClr val="accent1"/>
                </a:solidFill>
                <a:latin typeface="VNI-Times" pitchFamily="2" charset="0"/>
              </a:rPr>
              <a:t>Tp. </a:t>
            </a:r>
            <a:r>
              <a:rPr lang="en-US" sz="3600" dirty="0" err="1">
                <a:solidFill>
                  <a:schemeClr val="accent1"/>
                </a:solidFill>
                <a:latin typeface="VNI-Times" pitchFamily="2" charset="0"/>
              </a:rPr>
              <a:t>Haø</a:t>
            </a:r>
            <a:r>
              <a:rPr lang="en-US" sz="3600" dirty="0">
                <a:solidFill>
                  <a:schemeClr val="accent1"/>
                </a:solidFill>
                <a:latin typeface="VNI-Times" pitchFamily="2" charset="0"/>
              </a:rPr>
              <a:t> </a:t>
            </a:r>
            <a:r>
              <a:rPr lang="en-US" sz="3600" dirty="0" err="1">
                <a:solidFill>
                  <a:schemeClr val="accent1"/>
                </a:solidFill>
                <a:latin typeface="VNI-Times" pitchFamily="2" charset="0"/>
              </a:rPr>
              <a:t>Ñoâng</a:t>
            </a:r>
            <a:r>
              <a:rPr lang="en-US" sz="3600" dirty="0">
                <a:solidFill>
                  <a:schemeClr val="accent1"/>
                </a:solidFill>
                <a:latin typeface="VNI-Times" pitchFamily="2" charset="0"/>
              </a:rPr>
              <a:t> ,HN</a:t>
            </a:r>
          </a:p>
          <a:p>
            <a:pPr marL="0" indent="0">
              <a:lnSpc>
                <a:spcPct val="90000"/>
              </a:lnSpc>
              <a:buNone/>
            </a:pPr>
            <a:r>
              <a:rPr lang="en-US" sz="3600" dirty="0">
                <a:latin typeface="VNI-Times" pitchFamily="2" charset="0"/>
              </a:rPr>
              <a:t>-  </a:t>
            </a:r>
            <a:r>
              <a:rPr lang="en-US" sz="3600" dirty="0" err="1">
                <a:latin typeface="VNI-Times" pitchFamily="2" charset="0"/>
              </a:rPr>
              <a:t>Hoïc</a:t>
            </a:r>
            <a:r>
              <a:rPr lang="en-US" sz="3600" dirty="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Haäu</a:t>
            </a:r>
            <a:r>
              <a:rPr lang="en-US" sz="3600" dirty="0">
                <a:latin typeface="VNI-Times" pitchFamily="2" charset="0"/>
              </a:rPr>
              <a:t> </a:t>
            </a:r>
            <a:r>
              <a:rPr lang="en-US" sz="3600" dirty="0" err="1">
                <a:latin typeface="VNI-Times" pitchFamily="2" charset="0"/>
              </a:rPr>
              <a:t>caàn</a:t>
            </a:r>
            <a:r>
              <a:rPr lang="en-US" sz="3600" dirty="0">
                <a:latin typeface="VNI-Times" pitchFamily="2" charset="0"/>
              </a:rPr>
              <a:t>: </a:t>
            </a:r>
            <a:r>
              <a:rPr lang="en-US" sz="3600" dirty="0" err="1">
                <a:solidFill>
                  <a:schemeClr val="accent1"/>
                </a:solidFill>
                <a:latin typeface="Times New Roman" pitchFamily="18" charset="0"/>
              </a:rPr>
              <a:t>Quâ</a:t>
            </a:r>
            <a:r>
              <a:rPr lang="vi-VN" sz="3600" dirty="0">
                <a:solidFill>
                  <a:schemeClr val="accent1"/>
                </a:solidFill>
                <a:latin typeface="Times New Roman" pitchFamily="18" charset="0"/>
              </a:rPr>
              <a:t>̣n Long Biên</a:t>
            </a:r>
            <a:r>
              <a:rPr lang="vi-VN" sz="3600" dirty="0">
                <a:solidFill>
                  <a:schemeClr val="accent1"/>
                </a:solidFill>
                <a:latin typeface="VNI-Times" pitchFamily="2" charset="0"/>
              </a:rPr>
              <a:t> </a:t>
            </a:r>
            <a:r>
              <a:rPr lang="en-US" sz="3600" dirty="0">
                <a:solidFill>
                  <a:schemeClr val="accent1"/>
                </a:solidFill>
                <a:latin typeface="VNI-Times" pitchFamily="2" charset="0"/>
              </a:rPr>
              <a:t>- </a:t>
            </a:r>
            <a:r>
              <a:rPr lang="en-US" sz="3600" dirty="0" err="1">
                <a:solidFill>
                  <a:schemeClr val="accent1"/>
                </a:solidFill>
                <a:latin typeface="VNI-Times" pitchFamily="2" charset="0"/>
              </a:rPr>
              <a:t>Haø</a:t>
            </a:r>
            <a:r>
              <a:rPr lang="en-US" sz="3600" dirty="0">
                <a:solidFill>
                  <a:schemeClr val="accent1"/>
                </a:solidFill>
                <a:latin typeface="VNI-Times" pitchFamily="2" charset="0"/>
              </a:rPr>
              <a:t> </a:t>
            </a:r>
            <a:r>
              <a:rPr lang="en-US" sz="3600" dirty="0" err="1">
                <a:solidFill>
                  <a:schemeClr val="accent1"/>
                </a:solidFill>
                <a:latin typeface="VNI-Times" pitchFamily="2" charset="0"/>
              </a:rPr>
              <a:t>Noäi</a:t>
            </a:r>
            <a:r>
              <a:rPr lang="en-US" sz="3600" dirty="0">
                <a:solidFill>
                  <a:schemeClr val="accent1"/>
                </a:solidFill>
                <a:latin typeface="VNI-Times" pitchFamily="2" charset="0"/>
              </a:rPr>
              <a:t>.</a:t>
            </a:r>
          </a:p>
          <a:p>
            <a:pPr>
              <a:lnSpc>
                <a:spcPct val="90000"/>
              </a:lnSpc>
              <a:buFont typeface="Wingdings" pitchFamily="2" charset="2"/>
              <a:buNone/>
            </a:pPr>
            <a:r>
              <a:rPr lang="en-US" sz="3600" dirty="0">
                <a:latin typeface="VNI-Times" pitchFamily="2" charset="0"/>
              </a:rPr>
              <a:t>-  </a:t>
            </a:r>
            <a:r>
              <a:rPr lang="en-US" sz="3600" dirty="0" err="1">
                <a:latin typeface="VNI-Times" pitchFamily="2" charset="0"/>
              </a:rPr>
              <a:t>Hoïc</a:t>
            </a:r>
            <a:r>
              <a:rPr lang="en-US" sz="3600" dirty="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Kó</a:t>
            </a:r>
            <a:r>
              <a:rPr lang="en-US" sz="3600" dirty="0">
                <a:latin typeface="VNI-Times" pitchFamily="2" charset="0"/>
              </a:rPr>
              <a:t> </a:t>
            </a:r>
            <a:r>
              <a:rPr lang="en-US" sz="3600" dirty="0" err="1">
                <a:latin typeface="VNI-Times" pitchFamily="2" charset="0"/>
              </a:rPr>
              <a:t>thuaät</a:t>
            </a:r>
            <a:r>
              <a:rPr lang="en-US" sz="3600" dirty="0">
                <a:latin typeface="VNI-Times" pitchFamily="2" charset="0"/>
              </a:rPr>
              <a:t> </a:t>
            </a:r>
            <a:r>
              <a:rPr lang="en-US" sz="3600" dirty="0" err="1">
                <a:latin typeface="VNI-Times" pitchFamily="2" charset="0"/>
              </a:rPr>
              <a:t>quaân</a:t>
            </a:r>
            <a:r>
              <a:rPr lang="en-US" sz="3600" dirty="0">
                <a:latin typeface="VNI-Times" pitchFamily="2" charset="0"/>
              </a:rPr>
              <a:t> </a:t>
            </a:r>
            <a:r>
              <a:rPr lang="en-US" sz="3600" dirty="0" err="1">
                <a:latin typeface="VNI-Times" pitchFamily="2" charset="0"/>
              </a:rPr>
              <a:t>söï</a:t>
            </a:r>
            <a:r>
              <a:rPr lang="en-US" sz="3600" dirty="0">
                <a:latin typeface="VNI-Times" pitchFamily="2" charset="0"/>
              </a:rPr>
              <a:t>:  </a:t>
            </a:r>
            <a:r>
              <a:rPr lang="en-US" sz="3600" dirty="0" err="1">
                <a:solidFill>
                  <a:schemeClr val="accent1"/>
                </a:solidFill>
                <a:latin typeface="Times New Roman" pitchFamily="18" charset="0"/>
              </a:rPr>
              <a:t>Nghĩa</a:t>
            </a:r>
            <a:r>
              <a:rPr lang="en-US" sz="3600" dirty="0">
                <a:solidFill>
                  <a:schemeClr val="accent1"/>
                </a:solidFill>
                <a:latin typeface="Times New Roman" pitchFamily="18" charset="0"/>
              </a:rPr>
              <a:t> </a:t>
            </a:r>
            <a:r>
              <a:rPr lang="en-US" sz="3600" dirty="0" err="1">
                <a:solidFill>
                  <a:schemeClr val="accent1"/>
                </a:solidFill>
                <a:latin typeface="Times New Roman" pitchFamily="18" charset="0"/>
              </a:rPr>
              <a:t>Đô</a:t>
            </a:r>
            <a:r>
              <a:rPr lang="en-US" sz="3600" dirty="0">
                <a:solidFill>
                  <a:schemeClr val="accent1"/>
                </a:solidFill>
                <a:latin typeface="Times New Roman" pitchFamily="18" charset="0"/>
              </a:rPr>
              <a:t> – Hà </a:t>
            </a:r>
            <a:r>
              <a:rPr lang="en-US" sz="3600" dirty="0" err="1">
                <a:solidFill>
                  <a:schemeClr val="accent1"/>
                </a:solidFill>
                <a:latin typeface="Times New Roman" pitchFamily="18" charset="0"/>
              </a:rPr>
              <a:t>Nội</a:t>
            </a:r>
            <a:r>
              <a:rPr lang="en-US" sz="3600" dirty="0">
                <a:solidFill>
                  <a:schemeClr val="accent1"/>
                </a:solidFill>
                <a:latin typeface="Times New Roman" pitchFamily="18" charset="0"/>
              </a:rPr>
              <a:t>.</a:t>
            </a:r>
          </a:p>
          <a:p>
            <a:pPr>
              <a:lnSpc>
                <a:spcPct val="90000"/>
              </a:lnSpc>
              <a:buFont typeface="Wingdings" pitchFamily="2" charset="2"/>
              <a:buNone/>
            </a:pPr>
            <a:r>
              <a:rPr lang="en-US" sz="3600" dirty="0">
                <a:latin typeface="VNI-Times" pitchFamily="2" charset="0"/>
              </a:rPr>
              <a:t>-  </a:t>
            </a:r>
            <a:r>
              <a:rPr lang="en-US" sz="3600" dirty="0" err="1">
                <a:latin typeface="VNI-Times" pitchFamily="2" charset="0"/>
              </a:rPr>
              <a:t>Hoïc</a:t>
            </a:r>
            <a:r>
              <a:rPr lang="en-US" sz="3600" dirty="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Quaân</a:t>
            </a:r>
            <a:r>
              <a:rPr lang="en-US" sz="3600" dirty="0">
                <a:latin typeface="VNI-Times" pitchFamily="2" charset="0"/>
              </a:rPr>
              <a:t> y: </a:t>
            </a:r>
            <a:r>
              <a:rPr lang="en-US" sz="3600" dirty="0">
                <a:solidFill>
                  <a:schemeClr val="accent1"/>
                </a:solidFill>
                <a:latin typeface="VNI-Times" pitchFamily="2" charset="0"/>
              </a:rPr>
              <a:t>Tp. </a:t>
            </a:r>
            <a:r>
              <a:rPr lang="en-US" sz="3600" dirty="0" err="1">
                <a:solidFill>
                  <a:schemeClr val="accent1"/>
                </a:solidFill>
                <a:latin typeface="VNI-Times" pitchFamily="2" charset="0"/>
              </a:rPr>
              <a:t>Haø</a:t>
            </a:r>
            <a:r>
              <a:rPr lang="en-US" sz="3600" dirty="0">
                <a:solidFill>
                  <a:schemeClr val="accent1"/>
                </a:solidFill>
                <a:latin typeface="VNI-Times" pitchFamily="2" charset="0"/>
              </a:rPr>
              <a:t> </a:t>
            </a:r>
            <a:r>
              <a:rPr lang="en-US" sz="3600" dirty="0" err="1">
                <a:solidFill>
                  <a:schemeClr val="accent1"/>
                </a:solidFill>
                <a:latin typeface="VNI-Times" pitchFamily="2" charset="0"/>
              </a:rPr>
              <a:t>Đoâng</a:t>
            </a:r>
            <a:r>
              <a:rPr lang="en-US" sz="3600" dirty="0">
                <a:solidFill>
                  <a:schemeClr val="accent1"/>
                </a:solidFill>
                <a:latin typeface="VNI-Times" pitchFamily="2" charset="0"/>
              </a:rPr>
              <a:t>.</a:t>
            </a:r>
          </a:p>
          <a:p>
            <a:endParaRPr lang="en-US" sz="3600" dirty="0"/>
          </a:p>
        </p:txBody>
      </p:sp>
    </p:spTree>
    <p:extLst>
      <p:ext uri="{BB962C8B-B14F-4D97-AF65-F5344CB8AC3E}">
        <p14:creationId xmlns:p14="http://schemas.microsoft.com/office/powerpoint/2010/main" val="321958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533400"/>
            <a:ext cx="8229600" cy="5592763"/>
          </a:xfrm>
        </p:spPr>
        <p:txBody>
          <a:bodyPr>
            <a:normAutofit/>
          </a:bodyPr>
          <a:lstStyle/>
          <a:p>
            <a:pPr marL="0" indent="0">
              <a:buNone/>
            </a:pPr>
            <a:r>
              <a:rPr lang="en-US" sz="3600" u="sng" dirty="0" err="1" smtClean="0">
                <a:latin typeface="Times New Roman" pitchFamily="18" charset="0"/>
                <a:cs typeface="Times New Roman" pitchFamily="18" charset="0"/>
              </a:rPr>
              <a:t>Câu</a:t>
            </a:r>
            <a:r>
              <a:rPr lang="en-US" sz="3600" u="sng" dirty="0" smtClean="0">
                <a:latin typeface="Times New Roman" pitchFamily="18" charset="0"/>
                <a:cs typeface="Times New Roman" pitchFamily="18" charset="0"/>
              </a:rPr>
              <a:t> 2</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Hai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nhiệm</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vụ</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chiến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cách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mạng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Việt</a:t>
            </a:r>
            <a:r>
              <a:rPr lang="en-US" sz="3600" dirty="0" smtClean="0">
                <a:latin typeface="Times New Roman" pitchFamily="18" charset="0"/>
                <a:cs typeface="Times New Roman" pitchFamily="18" charset="0"/>
              </a:rPr>
              <a:t> Nam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nay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a:t>
            </a:r>
          </a:p>
          <a:p>
            <a:pPr marL="514350" indent="-514350">
              <a:buAutoNum type="alphaUcPeriod"/>
            </a:pPr>
            <a:r>
              <a:rPr lang="en-US" sz="3600" dirty="0" err="1" smtClean="0">
                <a:latin typeface="Times New Roman" pitchFamily="18" charset="0"/>
                <a:cs typeface="Times New Roman" pitchFamily="18" charset="0"/>
              </a:rPr>
              <a:t>Xây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bảo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vệ</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Tổ</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Quốc</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Quốc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an </a:t>
            </a:r>
            <a:r>
              <a:rPr lang="en-US" sz="3600" dirty="0" err="1" smtClean="0">
                <a:latin typeface="Times New Roman" pitchFamily="18" charset="0"/>
                <a:cs typeface="Times New Roman" pitchFamily="18" charset="0"/>
              </a:rPr>
              <a:t>ninh</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Phát</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triển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kinh</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tế</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xã</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hội</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Dựng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nước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giữ</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nước</a:t>
            </a:r>
            <a:r>
              <a:rPr lang="en-US" sz="3600" dirty="0" smtClean="0">
                <a:latin typeface="Times New Roman" pitchFamily="18" charset="0"/>
                <a:cs typeface="Times New Roman" pitchFamily="18" charset="0"/>
              </a:rPr>
              <a:t> </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270453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lt">
                                    <p:tmPct val="0"/>
                                  </p:iterate>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4">
                                            <p:txEl>
                                              <p:pRg st="1" end="1"/>
                                            </p:txEl>
                                          </p:spTgt>
                                        </p:tgtEl>
                                        <p:attrNameLst>
                                          <p:attrName>style.color</p:attrName>
                                        </p:attrNameLst>
                                      </p:cBhvr>
                                      <p:to>
                                        <p:clrVal>
                                          <a:schemeClr val="accent2"/>
                                        </p:clrVal>
                                      </p:to>
                                    </p:set>
                                    <p:set>
                                      <p:cBhvr>
                                        <p:cTn id="31" dur="500" fill="hold"/>
                                        <p:tgtEl>
                                          <p:spTgt spid="4">
                                            <p:txEl>
                                              <p:pRg st="1" end="1"/>
                                            </p:txEl>
                                          </p:spTgt>
                                        </p:tgtEl>
                                        <p:attrNameLst>
                                          <p:attrName>fillcolor</p:attrName>
                                        </p:attrNameLst>
                                      </p:cBhvr>
                                      <p:to>
                                        <p:clrVal>
                                          <a:schemeClr val="accent2"/>
                                        </p:clrVal>
                                      </p:to>
                                    </p:set>
                                    <p:set>
                                      <p:cBhvr>
                                        <p:cTn id="32"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762000"/>
            <a:ext cx="8229600" cy="5364163"/>
          </a:xfrm>
        </p:spPr>
        <p:txBody>
          <a:bodyPr>
            <a:normAutofit/>
          </a:bodyPr>
          <a:lstStyle/>
          <a:p>
            <a:pPr>
              <a:lnSpc>
                <a:spcPct val="90000"/>
              </a:lnSpc>
              <a:buFont typeface="Wingdings" pitchFamily="2" charset="2"/>
              <a:buNone/>
            </a:pPr>
            <a:r>
              <a:rPr lang="en-US" sz="3600" dirty="0">
                <a:latin typeface="VNI-Times" pitchFamily="2" charset="0"/>
              </a:rPr>
              <a:t>-  </a:t>
            </a:r>
            <a:r>
              <a:rPr lang="en-US" sz="3600" dirty="0" err="1">
                <a:latin typeface="VNI-Times" pitchFamily="2" charset="0"/>
              </a:rPr>
              <a:t>Hoïc</a:t>
            </a:r>
            <a:r>
              <a:rPr lang="en-US" sz="3600" dirty="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Khoa</a:t>
            </a:r>
            <a:r>
              <a:rPr lang="en-US" sz="3600" dirty="0">
                <a:latin typeface="VNI-Times" pitchFamily="2" charset="0"/>
              </a:rPr>
              <a:t> </a:t>
            </a:r>
            <a:r>
              <a:rPr lang="en-US" sz="3600" dirty="0" err="1">
                <a:latin typeface="VNI-Times" pitchFamily="2" charset="0"/>
              </a:rPr>
              <a:t>hoïc</a:t>
            </a:r>
            <a:r>
              <a:rPr lang="en-US" sz="3600" dirty="0">
                <a:latin typeface="VNI-Times" pitchFamily="2" charset="0"/>
              </a:rPr>
              <a:t> </a:t>
            </a:r>
            <a:r>
              <a:rPr lang="en-US" sz="3600" dirty="0" err="1">
                <a:latin typeface="VNI-Times" pitchFamily="2" charset="0"/>
              </a:rPr>
              <a:t>quaân</a:t>
            </a:r>
            <a:r>
              <a:rPr lang="en-US" sz="3600" dirty="0">
                <a:latin typeface="VNI-Times" pitchFamily="2" charset="0"/>
              </a:rPr>
              <a:t> </a:t>
            </a:r>
            <a:r>
              <a:rPr lang="en-US" sz="3600" dirty="0" err="1">
                <a:latin typeface="VNI-Times" pitchFamily="2" charset="0"/>
              </a:rPr>
              <a:t>söï</a:t>
            </a:r>
            <a:r>
              <a:rPr lang="en-US" sz="3600" dirty="0">
                <a:latin typeface="VNI-Times" pitchFamily="2" charset="0"/>
              </a:rPr>
              <a:t>: </a:t>
            </a:r>
            <a:r>
              <a:rPr lang="en-US" sz="3600" dirty="0" err="1">
                <a:solidFill>
                  <a:schemeClr val="accent1"/>
                </a:solidFill>
                <a:latin typeface="VNI-Times" pitchFamily="2" charset="0"/>
              </a:rPr>
              <a:t>Töø</a:t>
            </a:r>
            <a:r>
              <a:rPr lang="en-US" sz="3600" dirty="0">
                <a:solidFill>
                  <a:schemeClr val="accent1"/>
                </a:solidFill>
                <a:latin typeface="VNI-Times" pitchFamily="2" charset="0"/>
              </a:rPr>
              <a:t> </a:t>
            </a:r>
            <a:r>
              <a:rPr lang="en-US" sz="3600" dirty="0" err="1">
                <a:solidFill>
                  <a:schemeClr val="accent1"/>
                </a:solidFill>
                <a:latin typeface="VNI-Times" pitchFamily="2" charset="0"/>
              </a:rPr>
              <a:t>Lieâm</a:t>
            </a:r>
            <a:r>
              <a:rPr lang="en-US" sz="3600" dirty="0">
                <a:solidFill>
                  <a:schemeClr val="accent1"/>
                </a:solidFill>
                <a:latin typeface="VNI-Times" pitchFamily="2" charset="0"/>
              </a:rPr>
              <a:t> - </a:t>
            </a:r>
            <a:r>
              <a:rPr lang="en-US" sz="3600" dirty="0" err="1">
                <a:solidFill>
                  <a:schemeClr val="accent1"/>
                </a:solidFill>
                <a:latin typeface="VNI-Times" pitchFamily="2" charset="0"/>
              </a:rPr>
              <a:t>Haø</a:t>
            </a:r>
            <a:r>
              <a:rPr lang="en-US" sz="3600" dirty="0">
                <a:solidFill>
                  <a:schemeClr val="accent1"/>
                </a:solidFill>
                <a:latin typeface="VNI-Times" pitchFamily="2" charset="0"/>
              </a:rPr>
              <a:t> </a:t>
            </a:r>
            <a:r>
              <a:rPr lang="en-US" sz="3600" dirty="0" err="1">
                <a:solidFill>
                  <a:schemeClr val="accent1"/>
                </a:solidFill>
                <a:latin typeface="VNI-Times" pitchFamily="2" charset="0"/>
              </a:rPr>
              <a:t>Noäi</a:t>
            </a:r>
            <a:r>
              <a:rPr lang="en-US" sz="3600" dirty="0">
                <a:solidFill>
                  <a:schemeClr val="accent1"/>
                </a:solidFill>
                <a:latin typeface="VNI-Times" pitchFamily="2" charset="0"/>
              </a:rPr>
              <a:t>.</a:t>
            </a:r>
          </a:p>
          <a:p>
            <a:pPr>
              <a:lnSpc>
                <a:spcPct val="90000"/>
              </a:lnSpc>
              <a:buFont typeface="Wingdings" pitchFamily="2" charset="2"/>
              <a:buNone/>
            </a:pPr>
            <a:r>
              <a:rPr lang="en-US" sz="3600" dirty="0">
                <a:latin typeface="VNI-Times" pitchFamily="2" charset="0"/>
              </a:rPr>
              <a:t>-  </a:t>
            </a:r>
            <a:r>
              <a:rPr lang="en-US" sz="3600" dirty="0" err="1">
                <a:latin typeface="VNI-Times" pitchFamily="2" charset="0"/>
              </a:rPr>
              <a:t>Hoïc</a:t>
            </a:r>
            <a:r>
              <a:rPr lang="en-US" sz="3600" dirty="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Haûi</a:t>
            </a:r>
            <a:r>
              <a:rPr lang="en-US" sz="3600" dirty="0">
                <a:latin typeface="VNI-Times" pitchFamily="2" charset="0"/>
              </a:rPr>
              <a:t> </a:t>
            </a:r>
            <a:r>
              <a:rPr lang="en-US" sz="3600" dirty="0" err="1">
                <a:latin typeface="VNI-Times" pitchFamily="2" charset="0"/>
              </a:rPr>
              <a:t>quaân</a:t>
            </a:r>
            <a:r>
              <a:rPr lang="en-US" sz="3600" dirty="0">
                <a:latin typeface="VNI-Times" pitchFamily="2" charset="0"/>
              </a:rPr>
              <a:t>: </a:t>
            </a:r>
            <a:r>
              <a:rPr lang="en-US" sz="3600" dirty="0" err="1">
                <a:solidFill>
                  <a:schemeClr val="accent1"/>
                </a:solidFill>
                <a:latin typeface="VNI-Times" pitchFamily="2" charset="0"/>
              </a:rPr>
              <a:t>Tp.Nha</a:t>
            </a:r>
            <a:r>
              <a:rPr lang="en-US" sz="3600" dirty="0">
                <a:solidFill>
                  <a:schemeClr val="accent1"/>
                </a:solidFill>
                <a:latin typeface="VNI-Times" pitchFamily="2" charset="0"/>
              </a:rPr>
              <a:t> </a:t>
            </a:r>
            <a:r>
              <a:rPr lang="en-US" sz="3600" dirty="0" err="1">
                <a:solidFill>
                  <a:schemeClr val="accent1"/>
                </a:solidFill>
                <a:latin typeface="VNI-Times" pitchFamily="2" charset="0"/>
              </a:rPr>
              <a:t>Trang</a:t>
            </a:r>
            <a:r>
              <a:rPr lang="en-US" sz="3600" dirty="0">
                <a:solidFill>
                  <a:schemeClr val="accent1"/>
                </a:solidFill>
                <a:latin typeface="VNI-Times" pitchFamily="2" charset="0"/>
              </a:rPr>
              <a:t>, </a:t>
            </a:r>
            <a:r>
              <a:rPr lang="en-US" sz="3600" dirty="0" err="1">
                <a:solidFill>
                  <a:schemeClr val="accent1"/>
                </a:solidFill>
                <a:latin typeface="VNI-Times" pitchFamily="2" charset="0"/>
              </a:rPr>
              <a:t>ti</a:t>
            </a:r>
            <a:r>
              <a:rPr lang="vi-VN" sz="3600" dirty="0">
                <a:solidFill>
                  <a:schemeClr val="accent1"/>
                </a:solidFill>
                <a:latin typeface="VNI-Times" pitchFamily="2" charset="0"/>
              </a:rPr>
              <a:t>̉nh </a:t>
            </a:r>
            <a:r>
              <a:rPr lang="en-US" sz="3600" dirty="0" err="1">
                <a:solidFill>
                  <a:schemeClr val="accent1"/>
                </a:solidFill>
                <a:latin typeface="VNI-Times" pitchFamily="2" charset="0"/>
              </a:rPr>
              <a:t>Khaùnh</a:t>
            </a:r>
            <a:r>
              <a:rPr lang="en-US" sz="3600" dirty="0">
                <a:solidFill>
                  <a:schemeClr val="accent1"/>
                </a:solidFill>
                <a:latin typeface="VNI-Times" pitchFamily="2" charset="0"/>
              </a:rPr>
              <a:t> </a:t>
            </a:r>
            <a:r>
              <a:rPr lang="en-US" sz="3600" dirty="0" err="1">
                <a:solidFill>
                  <a:schemeClr val="accent1"/>
                </a:solidFill>
                <a:latin typeface="VNI-Times" pitchFamily="2" charset="0"/>
              </a:rPr>
              <a:t>Hoøa</a:t>
            </a:r>
            <a:r>
              <a:rPr lang="en-US" sz="3600" dirty="0">
                <a:solidFill>
                  <a:schemeClr val="accent1"/>
                </a:solidFill>
                <a:latin typeface="VNI-Times" pitchFamily="2" charset="0"/>
              </a:rPr>
              <a:t>.</a:t>
            </a:r>
          </a:p>
          <a:p>
            <a:pPr>
              <a:lnSpc>
                <a:spcPct val="90000"/>
              </a:lnSpc>
              <a:buFont typeface="Wingdings" pitchFamily="2" charset="2"/>
              <a:buNone/>
            </a:pPr>
            <a:r>
              <a:rPr lang="en-US" sz="3600" dirty="0">
                <a:latin typeface="VNI-Times" pitchFamily="2" charset="0"/>
              </a:rPr>
              <a:t>-  </a:t>
            </a:r>
            <a:r>
              <a:rPr lang="en-US" sz="3600" dirty="0" err="1">
                <a:latin typeface="VNI-Times" pitchFamily="2" charset="0"/>
              </a:rPr>
              <a:t>Hoïc</a:t>
            </a:r>
            <a:r>
              <a:rPr lang="en-US" sz="3600" dirty="0">
                <a:latin typeface="VNI-Times" pitchFamily="2" charset="0"/>
              </a:rPr>
              <a:t> </a:t>
            </a:r>
            <a:r>
              <a:rPr lang="en-US" sz="3600" dirty="0" err="1">
                <a:latin typeface="VNI-Times" pitchFamily="2" charset="0"/>
              </a:rPr>
              <a:t>vieän</a:t>
            </a:r>
            <a:r>
              <a:rPr lang="en-US" sz="3600" dirty="0">
                <a:latin typeface="VNI-Times" pitchFamily="2" charset="0"/>
              </a:rPr>
              <a:t> </a:t>
            </a:r>
            <a:r>
              <a:rPr lang="en-US" sz="3600" dirty="0" err="1">
                <a:latin typeface="VNI-Times" pitchFamily="2" charset="0"/>
              </a:rPr>
              <a:t>Phoøng</a:t>
            </a:r>
            <a:r>
              <a:rPr lang="en-US" sz="3600" dirty="0">
                <a:latin typeface="VNI-Times" pitchFamily="2" charset="0"/>
              </a:rPr>
              <a:t> </a:t>
            </a:r>
            <a:r>
              <a:rPr lang="en-US" sz="3600" dirty="0" err="1">
                <a:latin typeface="VNI-Times" pitchFamily="2" charset="0"/>
              </a:rPr>
              <a:t>Khoâng</a:t>
            </a:r>
            <a:r>
              <a:rPr lang="en-US" sz="3600" dirty="0">
                <a:latin typeface="VNI-Times" pitchFamily="2" charset="0"/>
              </a:rPr>
              <a:t> - </a:t>
            </a:r>
            <a:r>
              <a:rPr lang="en-US" sz="3600" dirty="0" err="1">
                <a:latin typeface="VNI-Times" pitchFamily="2" charset="0"/>
              </a:rPr>
              <a:t>Khoâng</a:t>
            </a:r>
            <a:r>
              <a:rPr lang="en-US" sz="3600" dirty="0">
                <a:latin typeface="VNI-Times" pitchFamily="2" charset="0"/>
              </a:rPr>
              <a:t> </a:t>
            </a:r>
            <a:r>
              <a:rPr lang="en-US" sz="3600" dirty="0" err="1">
                <a:latin typeface="VNI-Times" pitchFamily="2" charset="0"/>
              </a:rPr>
              <a:t>quaân</a:t>
            </a:r>
            <a:r>
              <a:rPr lang="en-US" sz="3600" dirty="0">
                <a:latin typeface="VNI-Times" pitchFamily="2" charset="0"/>
              </a:rPr>
              <a:t>: </a:t>
            </a:r>
            <a:r>
              <a:rPr lang="en-US" sz="3600" dirty="0" err="1">
                <a:solidFill>
                  <a:schemeClr val="accent1"/>
                </a:solidFill>
                <a:latin typeface="VNI-Times" pitchFamily="2" charset="0"/>
              </a:rPr>
              <a:t>Thanh</a:t>
            </a:r>
            <a:r>
              <a:rPr lang="en-US" sz="3600" dirty="0">
                <a:solidFill>
                  <a:schemeClr val="accent1"/>
                </a:solidFill>
                <a:latin typeface="VNI-Times" pitchFamily="2" charset="0"/>
              </a:rPr>
              <a:t> </a:t>
            </a:r>
            <a:r>
              <a:rPr lang="en-US" sz="3600" dirty="0" err="1">
                <a:solidFill>
                  <a:schemeClr val="accent1"/>
                </a:solidFill>
                <a:latin typeface="VNI-Times" pitchFamily="2" charset="0"/>
              </a:rPr>
              <a:t>Xuaân</a:t>
            </a:r>
            <a:r>
              <a:rPr lang="en-US" sz="3600" dirty="0">
                <a:solidFill>
                  <a:schemeClr val="accent1"/>
                </a:solidFill>
                <a:latin typeface="VNI-Times" pitchFamily="2" charset="0"/>
              </a:rPr>
              <a:t> – </a:t>
            </a:r>
            <a:r>
              <a:rPr lang="en-US" sz="3600" dirty="0" err="1">
                <a:solidFill>
                  <a:schemeClr val="accent1"/>
                </a:solidFill>
                <a:latin typeface="VNI-Times" pitchFamily="2" charset="0"/>
              </a:rPr>
              <a:t>Haø</a:t>
            </a:r>
            <a:r>
              <a:rPr lang="en-US" sz="3600" dirty="0">
                <a:solidFill>
                  <a:schemeClr val="accent1"/>
                </a:solidFill>
                <a:latin typeface="VNI-Times" pitchFamily="2" charset="0"/>
              </a:rPr>
              <a:t> </a:t>
            </a:r>
            <a:r>
              <a:rPr lang="en-US" sz="3600" dirty="0" err="1">
                <a:solidFill>
                  <a:schemeClr val="accent1"/>
                </a:solidFill>
                <a:latin typeface="VNI-Times" pitchFamily="2" charset="0"/>
              </a:rPr>
              <a:t>Noäi</a:t>
            </a:r>
            <a:r>
              <a:rPr lang="en-US" sz="3600" dirty="0">
                <a:solidFill>
                  <a:schemeClr val="accent1"/>
                </a:solidFill>
                <a:latin typeface="VNI-Times" pitchFamily="2" charset="0"/>
              </a:rPr>
              <a:t>.</a:t>
            </a:r>
          </a:p>
          <a:p>
            <a:pPr>
              <a:lnSpc>
                <a:spcPct val="90000"/>
              </a:lnSpc>
              <a:buFont typeface="Wingdings" pitchFamily="2" charset="2"/>
              <a:buNone/>
            </a:pPr>
            <a:r>
              <a:rPr lang="en-US" sz="3600" dirty="0">
                <a:latin typeface="VNI-Times" pitchFamily="2" charset="0"/>
              </a:rPr>
              <a:t>-  </a:t>
            </a:r>
            <a:r>
              <a:rPr lang="en-US" sz="3600" dirty="0">
                <a:latin typeface="Times New Roman" pitchFamily="18" charset="0"/>
              </a:rPr>
              <a:t>Ho</a:t>
            </a:r>
            <a:r>
              <a:rPr lang="vi-VN" sz="3600" dirty="0">
                <a:latin typeface="Times New Roman" pitchFamily="18" charset="0"/>
              </a:rPr>
              <a:t>̣c viện Biên </a:t>
            </a:r>
            <a:r>
              <a:rPr lang="en-US" sz="3600" dirty="0">
                <a:latin typeface="Times New Roman" pitchFamily="18" charset="0"/>
              </a:rPr>
              <a:t>p</a:t>
            </a:r>
            <a:r>
              <a:rPr lang="vi-VN" sz="3600" dirty="0">
                <a:latin typeface="Times New Roman" pitchFamily="18" charset="0"/>
              </a:rPr>
              <a:t>hòng</a:t>
            </a:r>
            <a:r>
              <a:rPr lang="en-US" sz="3600" dirty="0">
                <a:latin typeface="Times New Roman" pitchFamily="18" charset="0"/>
              </a:rPr>
              <a:t>: </a:t>
            </a:r>
            <a:r>
              <a:rPr lang="en-US" sz="3600" dirty="0">
                <a:solidFill>
                  <a:schemeClr val="accent1"/>
                </a:solidFill>
                <a:latin typeface="Times New Roman" pitchFamily="18" charset="0"/>
              </a:rPr>
              <a:t>Tp. </a:t>
            </a:r>
            <a:r>
              <a:rPr lang="en-US" sz="3600" dirty="0" err="1">
                <a:solidFill>
                  <a:schemeClr val="accent1"/>
                </a:solidFill>
                <a:latin typeface="Times New Roman" pitchFamily="18" charset="0"/>
              </a:rPr>
              <a:t>Sơn</a:t>
            </a:r>
            <a:r>
              <a:rPr lang="en-US" sz="3600" dirty="0">
                <a:solidFill>
                  <a:schemeClr val="accent1"/>
                </a:solidFill>
                <a:latin typeface="Times New Roman" pitchFamily="18" charset="0"/>
              </a:rPr>
              <a:t> </a:t>
            </a:r>
            <a:r>
              <a:rPr lang="en-US" sz="3600" dirty="0" err="1">
                <a:solidFill>
                  <a:schemeClr val="accent1"/>
                </a:solidFill>
                <a:latin typeface="Times New Roman" pitchFamily="18" charset="0"/>
              </a:rPr>
              <a:t>Tây</a:t>
            </a:r>
            <a:r>
              <a:rPr lang="en-US" sz="3600" dirty="0">
                <a:solidFill>
                  <a:schemeClr val="accent1"/>
                </a:solidFill>
                <a:latin typeface="Times New Roman" pitchFamily="18" charset="0"/>
              </a:rPr>
              <a:t>, HN</a:t>
            </a:r>
            <a:endParaRPr lang="en-US" sz="3600" dirty="0"/>
          </a:p>
        </p:txBody>
      </p:sp>
    </p:spTree>
    <p:extLst>
      <p:ext uri="{BB962C8B-B14F-4D97-AF65-F5344CB8AC3E}">
        <p14:creationId xmlns:p14="http://schemas.microsoft.com/office/powerpoint/2010/main" val="180507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0"/>
            <a:ext cx="9144000" cy="1143000"/>
          </a:xfrm>
        </p:spPr>
        <p:txBody>
          <a:bodyPr>
            <a:normAutofit fontScale="90000"/>
          </a:bodyPr>
          <a:lstStyle/>
          <a:p>
            <a:r>
              <a:rPr lang="en-US" b="1" dirty="0" smtClean="0">
                <a:latin typeface="Times New Roman" pitchFamily="18" charset="0"/>
                <a:cs typeface="Times New Roman" pitchFamily="18" charset="0"/>
              </a:rPr>
              <a:t>b. </a:t>
            </a:r>
            <a:r>
              <a:rPr lang="en-US" b="1" dirty="0" err="1" smtClean="0">
                <a:latin typeface="Times New Roman" pitchFamily="18" charset="0"/>
                <a:cs typeface="Times New Roman" pitchFamily="18" charset="0"/>
              </a:rPr>
              <a:t>Các</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trường</a:t>
            </a:r>
            <a:r>
              <a:rPr lang="en-US" b="1" dirty="0" smtClean="0">
                <a:latin typeface="Times New Roman" pitchFamily="18" charset="0"/>
                <a:cs typeface="Times New Roman" pitchFamily="18" charset="0"/>
              </a:rPr>
              <a:t> </a:t>
            </a:r>
            <a:r>
              <a:rPr lang="en-US" b="1" dirty="0" err="1">
                <a:latin typeface="Times New Roman" pitchFamily="18" charset="0"/>
                <a:cs typeface="Times New Roman" pitchFamily="18" charset="0"/>
              </a:rPr>
              <a:t>S</a:t>
            </a:r>
            <a:r>
              <a:rPr lang="en-US" b="1" dirty="0" err="1" smtClean="0">
                <a:latin typeface="Times New Roman" pitchFamily="18" charset="0"/>
                <a:cs typeface="Times New Roman" pitchFamily="18" charset="0"/>
              </a:rPr>
              <a:t>ĩ</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quan,Đại</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học,Cao</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đẳng</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a:xfrm>
            <a:off x="228600" y="1143000"/>
            <a:ext cx="8839200" cy="5257800"/>
          </a:xfrm>
        </p:spPr>
        <p:txBody>
          <a:bodyPr>
            <a:normAutofit/>
          </a:bodyPr>
          <a:lstStyle/>
          <a:p>
            <a:pPr>
              <a:lnSpc>
                <a:spcPct val="80000"/>
              </a:lnSpc>
              <a:buFontTx/>
              <a:buNone/>
            </a:pPr>
            <a:r>
              <a:rPr lang="pt-BR" sz="3600" dirty="0">
                <a:latin typeface="VNI-Times" pitchFamily="2" charset="0"/>
              </a:rPr>
              <a:t>-  </a:t>
            </a:r>
            <a:r>
              <a:rPr lang="pt-BR" sz="3600" dirty="0" smtClean="0">
                <a:latin typeface="Times New Roman" pitchFamily="18" charset="0"/>
                <a:cs typeface="Times New Roman" pitchFamily="18" charset="0"/>
              </a:rPr>
              <a:t>Trường Sĩ quan Lục quân I( Đại học Trần Quốc Tuấn): </a:t>
            </a:r>
            <a:r>
              <a:rPr lang="pt-BR" sz="3600" dirty="0" smtClean="0">
                <a:solidFill>
                  <a:srgbClr val="00B0F0"/>
                </a:solidFill>
                <a:latin typeface="Times New Roman" pitchFamily="18" charset="0"/>
                <a:cs typeface="Times New Roman" pitchFamily="18" charset="0"/>
              </a:rPr>
              <a:t>Hà Nội</a:t>
            </a:r>
            <a:endParaRPr lang="pt-BR" sz="3600" dirty="0" smtClean="0">
              <a:solidFill>
                <a:srgbClr val="00B0F0"/>
              </a:solidFill>
              <a:latin typeface="VNI-Times" pitchFamily="2" charset="0"/>
            </a:endParaRPr>
          </a:p>
          <a:p>
            <a:pPr>
              <a:lnSpc>
                <a:spcPct val="80000"/>
              </a:lnSpc>
              <a:buFontTx/>
              <a:buNone/>
            </a:pPr>
            <a:r>
              <a:rPr lang="pt-BR" sz="3600" dirty="0" smtClean="0">
                <a:latin typeface="VNI-Times" pitchFamily="2" charset="0"/>
              </a:rPr>
              <a:t>- </a:t>
            </a:r>
            <a:r>
              <a:rPr lang="pt-BR" sz="3600" dirty="0" smtClean="0">
                <a:latin typeface="Times New Roman" pitchFamily="18" charset="0"/>
                <a:cs typeface="Times New Roman" pitchFamily="18" charset="0"/>
              </a:rPr>
              <a:t>Trường Sĩ quan Lục quân II(Đại học Nguyễn Huệ </a:t>
            </a:r>
            <a:r>
              <a:rPr lang="pt-BR" sz="3600" dirty="0" smtClean="0">
                <a:latin typeface="VNI-Times" pitchFamily="2" charset="0"/>
              </a:rPr>
              <a:t>) :</a:t>
            </a:r>
            <a:r>
              <a:rPr lang="pt-BR" sz="3600" dirty="0" smtClean="0">
                <a:solidFill>
                  <a:srgbClr val="00B0F0"/>
                </a:solidFill>
                <a:latin typeface="VNI-Times" pitchFamily="2" charset="0"/>
              </a:rPr>
              <a:t>Đồng Nai</a:t>
            </a:r>
          </a:p>
          <a:p>
            <a:pPr>
              <a:lnSpc>
                <a:spcPct val="80000"/>
              </a:lnSpc>
              <a:buFontTx/>
              <a:buNone/>
            </a:pPr>
            <a:r>
              <a:rPr lang="pt-BR" sz="3600" dirty="0" smtClean="0"/>
              <a:t>- </a:t>
            </a:r>
            <a:r>
              <a:rPr lang="pt-BR" sz="3600" dirty="0" smtClean="0">
                <a:latin typeface="Times New Roman" pitchFamily="18" charset="0"/>
                <a:cs typeface="Times New Roman" pitchFamily="18" charset="0"/>
              </a:rPr>
              <a:t>Trường Sĩ quan chính trị </a:t>
            </a:r>
            <a:r>
              <a:rPr lang="en-US" sz="3600" dirty="0" smtClean="0"/>
              <a:t>:</a:t>
            </a:r>
            <a:r>
              <a:rPr lang="en-US" sz="3600" dirty="0" err="1" smtClean="0">
                <a:solidFill>
                  <a:srgbClr val="00B0F0"/>
                </a:solidFill>
              </a:rPr>
              <a:t>Hà</a:t>
            </a:r>
            <a:r>
              <a:rPr lang="en-US" sz="3600" dirty="0" smtClean="0">
                <a:solidFill>
                  <a:srgbClr val="00B0F0"/>
                </a:solidFill>
              </a:rPr>
              <a:t> </a:t>
            </a:r>
            <a:r>
              <a:rPr lang="en-US" sz="3600" dirty="0" err="1" smtClean="0">
                <a:solidFill>
                  <a:srgbClr val="00B0F0"/>
                </a:solidFill>
              </a:rPr>
              <a:t>Nội</a:t>
            </a:r>
            <a:endParaRPr lang="vi-VN" sz="3600" dirty="0">
              <a:solidFill>
                <a:srgbClr val="00B0F0"/>
              </a:solidFill>
            </a:endParaRPr>
          </a:p>
          <a:p>
            <a:pPr>
              <a:lnSpc>
                <a:spcPct val="80000"/>
              </a:lnSpc>
              <a:buFont typeface="Wingdings" pitchFamily="2" charset="2"/>
              <a:buNone/>
            </a:pPr>
            <a:r>
              <a:rPr lang="vi-VN" sz="3600" dirty="0"/>
              <a:t>- </a:t>
            </a:r>
            <a:r>
              <a:rPr lang="vi-VN" sz="3600" dirty="0">
                <a:latin typeface="VNI-Times" pitchFamily="2" charset="0"/>
              </a:rPr>
              <a:t>Trường Só quan Phaùo binh:</a:t>
            </a:r>
            <a:r>
              <a:rPr lang="vi-VN" sz="3600" dirty="0"/>
              <a:t> </a:t>
            </a:r>
            <a:r>
              <a:rPr lang="pt-BR" sz="3600" dirty="0">
                <a:solidFill>
                  <a:schemeClr val="accent1"/>
                </a:solidFill>
              </a:rPr>
              <a:t>Tp. Sơn Tây, HN.</a:t>
            </a:r>
            <a:endParaRPr lang="vi-VN" sz="3600" dirty="0">
              <a:solidFill>
                <a:schemeClr val="accent1"/>
              </a:solidFill>
            </a:endParaRPr>
          </a:p>
          <a:p>
            <a:pPr>
              <a:lnSpc>
                <a:spcPct val="80000"/>
              </a:lnSpc>
              <a:buFontTx/>
              <a:buNone/>
            </a:pPr>
            <a:r>
              <a:rPr lang="en-US" sz="3600" dirty="0">
                <a:latin typeface="VNI-Times" pitchFamily="2" charset="0"/>
              </a:rPr>
              <a:t>-  </a:t>
            </a:r>
            <a:r>
              <a:rPr lang="en-US" sz="3600" dirty="0" err="1">
                <a:latin typeface="VNI-Times" pitchFamily="2" charset="0"/>
              </a:rPr>
              <a:t>Tr</a:t>
            </a:r>
            <a:r>
              <a:rPr lang="vi-VN" sz="3600" dirty="0">
                <a:latin typeface="VNI-Times" pitchFamily="2" charset="0"/>
              </a:rPr>
              <a:t>ường Só quan </a:t>
            </a:r>
            <a:r>
              <a:rPr lang="en-US" sz="3600" dirty="0">
                <a:latin typeface="VNI-Times" pitchFamily="2" charset="0"/>
              </a:rPr>
              <a:t>C</a:t>
            </a:r>
            <a:r>
              <a:rPr lang="vi-VN" sz="3600" dirty="0">
                <a:latin typeface="VNI-Times" pitchFamily="2" charset="0"/>
              </a:rPr>
              <a:t>oâng binh</a:t>
            </a:r>
            <a:r>
              <a:rPr lang="en-US" sz="3600" dirty="0">
                <a:latin typeface="VNI-Times" pitchFamily="2" charset="0"/>
              </a:rPr>
              <a:t>: </a:t>
            </a:r>
            <a:r>
              <a:rPr lang="en-US" sz="3600" dirty="0" err="1">
                <a:solidFill>
                  <a:schemeClr val="accent1"/>
                </a:solidFill>
                <a:latin typeface="VNI-Times" pitchFamily="2" charset="0"/>
              </a:rPr>
              <a:t>thi</a:t>
            </a:r>
            <a:r>
              <a:rPr lang="vi-VN" sz="3600" dirty="0">
                <a:solidFill>
                  <a:schemeClr val="accent1"/>
                </a:solidFill>
                <a:latin typeface="VNI-Times" pitchFamily="2" charset="0"/>
              </a:rPr>
              <a:t>̣ xã Thuû Daàu Moät</a:t>
            </a:r>
            <a:r>
              <a:rPr lang="en-US" sz="3600" dirty="0">
                <a:solidFill>
                  <a:schemeClr val="accent1"/>
                </a:solidFill>
                <a:latin typeface="VNI-Times" pitchFamily="2" charset="0"/>
              </a:rPr>
              <a:t>,</a:t>
            </a:r>
            <a:r>
              <a:rPr lang="vi-VN" sz="3600" dirty="0">
                <a:solidFill>
                  <a:schemeClr val="accent1"/>
                </a:solidFill>
                <a:latin typeface="VNI-Times" pitchFamily="2" charset="0"/>
              </a:rPr>
              <a:t> Bình Döông.</a:t>
            </a:r>
            <a:endParaRPr lang="vi-VN" sz="3600" dirty="0">
              <a:solidFill>
                <a:schemeClr val="accent1"/>
              </a:solidFill>
              <a:latin typeface="Arial" charset="0"/>
            </a:endParaRPr>
          </a:p>
          <a:p>
            <a:endParaRPr lang="en-US" sz="3600" dirty="0"/>
          </a:p>
        </p:txBody>
      </p:sp>
    </p:spTree>
    <p:extLst>
      <p:ext uri="{BB962C8B-B14F-4D97-AF65-F5344CB8AC3E}">
        <p14:creationId xmlns:p14="http://schemas.microsoft.com/office/powerpoint/2010/main" val="2073159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915400" cy="6172200"/>
          </a:xfrm>
        </p:spPr>
        <p:txBody>
          <a:bodyPr>
            <a:noAutofit/>
          </a:bodyPr>
          <a:lstStyle/>
          <a:p>
            <a:pPr>
              <a:lnSpc>
                <a:spcPct val="80000"/>
              </a:lnSpc>
              <a:buFontTx/>
              <a:buNone/>
            </a:pPr>
            <a:r>
              <a:rPr lang="vi-VN" sz="3600" dirty="0">
                <a:latin typeface="Arial" charset="0"/>
              </a:rPr>
              <a:t>-  </a:t>
            </a:r>
            <a:r>
              <a:rPr lang="en-US" sz="3600" dirty="0" err="1">
                <a:latin typeface="VNI-Times" pitchFamily="2" charset="0"/>
              </a:rPr>
              <a:t>Tr</a:t>
            </a:r>
            <a:r>
              <a:rPr lang="vi-VN" sz="3600" dirty="0">
                <a:latin typeface="VNI-Times" pitchFamily="2" charset="0"/>
              </a:rPr>
              <a:t>ường Só quan </a:t>
            </a:r>
            <a:r>
              <a:rPr lang="vi-VN" sz="3600" dirty="0">
                <a:latin typeface="Arial" charset="0"/>
              </a:rPr>
              <a:t>Thông tin</a:t>
            </a:r>
            <a:r>
              <a:rPr lang="en-US" sz="3600" dirty="0" smtClean="0">
                <a:latin typeface="VNI-Times" pitchFamily="2" charset="0"/>
              </a:rPr>
              <a:t>:</a:t>
            </a:r>
            <a:r>
              <a:rPr lang="vi-VN" sz="3600" dirty="0" smtClean="0">
                <a:solidFill>
                  <a:schemeClr val="accent1"/>
                </a:solidFill>
                <a:latin typeface="VNI-Times" pitchFamily="2" charset="0"/>
              </a:rPr>
              <a:t> </a:t>
            </a:r>
            <a:r>
              <a:rPr lang="vi-VN" sz="3600" dirty="0">
                <a:solidFill>
                  <a:schemeClr val="accent1"/>
                </a:solidFill>
                <a:latin typeface="Arial" charset="0"/>
              </a:rPr>
              <a:t>Khánh Hòa</a:t>
            </a:r>
            <a:r>
              <a:rPr lang="vi-VN" sz="3600" dirty="0">
                <a:solidFill>
                  <a:schemeClr val="accent1"/>
                </a:solidFill>
                <a:latin typeface="VNI-Times" pitchFamily="2" charset="0"/>
              </a:rPr>
              <a:t>.</a:t>
            </a:r>
            <a:endParaRPr lang="vi-VN" sz="3600" dirty="0">
              <a:solidFill>
                <a:schemeClr val="accent1"/>
              </a:solidFill>
              <a:latin typeface="Arial" charset="0"/>
            </a:endParaRPr>
          </a:p>
          <a:p>
            <a:pPr>
              <a:lnSpc>
                <a:spcPct val="80000"/>
              </a:lnSpc>
              <a:buFont typeface="Wingdings" pitchFamily="2" charset="2"/>
              <a:buNone/>
            </a:pPr>
            <a:r>
              <a:rPr lang="vi-VN" sz="3600" dirty="0"/>
              <a:t>- </a:t>
            </a:r>
            <a:r>
              <a:rPr lang="vi-VN" sz="3600" dirty="0">
                <a:latin typeface="VNI-Times" pitchFamily="2" charset="0"/>
              </a:rPr>
              <a:t>Trường Só quan Taêng - Thieát giaùp: </a:t>
            </a:r>
            <a:r>
              <a:rPr lang="en-US" sz="3600" dirty="0" err="1">
                <a:solidFill>
                  <a:schemeClr val="accent1"/>
                </a:solidFill>
                <a:latin typeface="Times New Roman" pitchFamily="18" charset="0"/>
              </a:rPr>
              <a:t>huyện</a:t>
            </a:r>
            <a:r>
              <a:rPr lang="vi-VN" sz="3600" dirty="0">
                <a:solidFill>
                  <a:schemeClr val="accent1"/>
                </a:solidFill>
                <a:latin typeface="Times New Roman" pitchFamily="18" charset="0"/>
              </a:rPr>
              <a:t> </a:t>
            </a:r>
            <a:r>
              <a:rPr lang="vi-VN" sz="3600" dirty="0">
                <a:solidFill>
                  <a:schemeClr val="accent1"/>
                </a:solidFill>
                <a:latin typeface="VNI-Times" pitchFamily="2" charset="0"/>
              </a:rPr>
              <a:t>Tam Ñaûo, tỉnh Vónh Phuùc.</a:t>
            </a:r>
          </a:p>
          <a:p>
            <a:pPr>
              <a:lnSpc>
                <a:spcPct val="80000"/>
              </a:lnSpc>
              <a:buFont typeface="Wingdings" pitchFamily="2" charset="2"/>
              <a:buNone/>
            </a:pPr>
            <a:r>
              <a:rPr lang="vi-VN" sz="3600" dirty="0"/>
              <a:t>- </a:t>
            </a:r>
            <a:r>
              <a:rPr lang="vi-VN" sz="3600" dirty="0">
                <a:latin typeface="VNI-Times" pitchFamily="2" charset="0"/>
              </a:rPr>
              <a:t>Trường Só quan Đặc coâng:</a:t>
            </a:r>
            <a:r>
              <a:rPr lang="vi-VN" sz="3600" dirty="0"/>
              <a:t> </a:t>
            </a:r>
            <a:r>
              <a:rPr lang="vi-VN" sz="3600" dirty="0">
                <a:solidFill>
                  <a:schemeClr val="accent1"/>
                </a:solidFill>
              </a:rPr>
              <a:t>huyện Chương Mỹ, </a:t>
            </a:r>
            <a:r>
              <a:rPr lang="en-US" sz="3600" dirty="0">
                <a:solidFill>
                  <a:schemeClr val="accent1"/>
                </a:solidFill>
              </a:rPr>
              <a:t>HN</a:t>
            </a:r>
            <a:r>
              <a:rPr lang="vi-VN" sz="3600" dirty="0">
                <a:solidFill>
                  <a:schemeClr val="accent1"/>
                </a:solidFill>
              </a:rPr>
              <a:t>. </a:t>
            </a:r>
          </a:p>
          <a:p>
            <a:pPr>
              <a:lnSpc>
                <a:spcPct val="80000"/>
              </a:lnSpc>
              <a:buFont typeface="Wingdings" pitchFamily="2" charset="2"/>
              <a:buNone/>
            </a:pPr>
            <a:r>
              <a:rPr lang="vi-VN" sz="3600" dirty="0"/>
              <a:t>- </a:t>
            </a:r>
            <a:r>
              <a:rPr lang="vi-VN" sz="3600" dirty="0">
                <a:latin typeface="VNI-Times" pitchFamily="2" charset="0"/>
              </a:rPr>
              <a:t>Trường Só quan Phoøng hoùa:</a:t>
            </a:r>
            <a:r>
              <a:rPr lang="vi-VN" sz="3600" dirty="0"/>
              <a:t> </a:t>
            </a:r>
            <a:r>
              <a:rPr lang="vi-VN" sz="3600" dirty="0">
                <a:solidFill>
                  <a:schemeClr val="accent1"/>
                </a:solidFill>
              </a:rPr>
              <a:t>Tp. Sơn Tây, </a:t>
            </a:r>
            <a:r>
              <a:rPr lang="en-US" sz="3600" dirty="0">
                <a:solidFill>
                  <a:schemeClr val="accent1"/>
                </a:solidFill>
              </a:rPr>
              <a:t>HN</a:t>
            </a:r>
            <a:r>
              <a:rPr lang="vi-VN" sz="3600" dirty="0">
                <a:solidFill>
                  <a:schemeClr val="accent1"/>
                </a:solidFill>
              </a:rPr>
              <a:t>.</a:t>
            </a:r>
            <a:endParaRPr lang="pt-BR" sz="3600" dirty="0">
              <a:solidFill>
                <a:schemeClr val="accent1"/>
              </a:solidFill>
            </a:endParaRPr>
          </a:p>
          <a:p>
            <a:pPr>
              <a:lnSpc>
                <a:spcPct val="80000"/>
              </a:lnSpc>
              <a:buFont typeface="Wingdings" pitchFamily="2" charset="2"/>
              <a:buNone/>
            </a:pPr>
            <a:r>
              <a:rPr lang="pt-BR" sz="3600" dirty="0"/>
              <a:t>- </a:t>
            </a:r>
            <a:r>
              <a:rPr lang="pt-BR" sz="3600" dirty="0">
                <a:latin typeface="Times New Roman" pitchFamily="18" charset="0"/>
              </a:rPr>
              <a:t>Tr</a:t>
            </a:r>
            <a:r>
              <a:rPr lang="vi-VN" sz="3600" dirty="0">
                <a:latin typeface="Times New Roman" pitchFamily="18" charset="0"/>
              </a:rPr>
              <a:t>ường</a:t>
            </a:r>
            <a:r>
              <a:rPr lang="pt-BR" sz="3600" dirty="0">
                <a:latin typeface="Times New Roman" pitchFamily="18" charset="0"/>
              </a:rPr>
              <a:t> Sĩ quan Không </a:t>
            </a:r>
            <a:r>
              <a:rPr lang="pt-BR" sz="3600" dirty="0" smtClean="0">
                <a:latin typeface="Times New Roman" pitchFamily="18" charset="0"/>
              </a:rPr>
              <a:t>quân</a:t>
            </a:r>
            <a:r>
              <a:rPr lang="pt-BR" sz="3600" dirty="0" smtClean="0"/>
              <a:t>: </a:t>
            </a:r>
            <a:r>
              <a:rPr lang="pt-BR" sz="3600" dirty="0" smtClean="0">
                <a:solidFill>
                  <a:srgbClr val="00B0F0"/>
                </a:solidFill>
              </a:rPr>
              <a:t>Khánh Hòa</a:t>
            </a:r>
            <a:endParaRPr lang="pt-BR" sz="3600" dirty="0">
              <a:solidFill>
                <a:srgbClr val="00B0F0"/>
              </a:solidFill>
            </a:endParaRPr>
          </a:p>
          <a:p>
            <a:pPr>
              <a:lnSpc>
                <a:spcPct val="80000"/>
              </a:lnSpc>
              <a:buFont typeface="Wingdings" pitchFamily="2" charset="2"/>
              <a:buNone/>
            </a:pPr>
            <a:r>
              <a:rPr lang="pt-BR" sz="3600" dirty="0"/>
              <a:t>- Trường Đại học Văn hóa – Nghệ thuật quân đội: </a:t>
            </a:r>
            <a:r>
              <a:rPr lang="pt-BR" sz="3600" dirty="0">
                <a:solidFill>
                  <a:schemeClr val="accent1"/>
                </a:solidFill>
              </a:rPr>
              <a:t>quận Đống Đa, Hà Nội.</a:t>
            </a:r>
          </a:p>
          <a:p>
            <a:pPr>
              <a:lnSpc>
                <a:spcPct val="80000"/>
              </a:lnSpc>
              <a:buFont typeface="Wingdings" pitchFamily="2" charset="2"/>
              <a:buNone/>
            </a:pPr>
            <a:r>
              <a:rPr lang="pt-BR" sz="3600" dirty="0"/>
              <a:t>- Tr</a:t>
            </a:r>
            <a:r>
              <a:rPr lang="vi-VN" sz="3600" dirty="0"/>
              <a:t>ường </a:t>
            </a:r>
            <a:r>
              <a:rPr lang="en-US" sz="3600" dirty="0" err="1"/>
              <a:t>Đại</a:t>
            </a:r>
            <a:r>
              <a:rPr lang="en-US" sz="3600" dirty="0"/>
              <a:t> </a:t>
            </a:r>
            <a:r>
              <a:rPr lang="en-US" sz="3600" dirty="0" err="1"/>
              <a:t>học</a:t>
            </a:r>
            <a:r>
              <a:rPr lang="en-US" sz="3600" dirty="0"/>
              <a:t> </a:t>
            </a:r>
            <a:r>
              <a:rPr lang="en-US" sz="3600" dirty="0" err="1"/>
              <a:t>Trần</a:t>
            </a:r>
            <a:r>
              <a:rPr lang="en-US" sz="3600" dirty="0"/>
              <a:t> </a:t>
            </a:r>
            <a:r>
              <a:rPr lang="en-US" sz="3600" dirty="0" err="1"/>
              <a:t>Đại</a:t>
            </a:r>
            <a:r>
              <a:rPr lang="en-US" sz="3600" dirty="0"/>
              <a:t> </a:t>
            </a:r>
            <a:r>
              <a:rPr lang="en-US" sz="3600" dirty="0" err="1"/>
              <a:t>Nghĩa</a:t>
            </a:r>
            <a:r>
              <a:rPr lang="vi-VN" sz="3600" dirty="0"/>
              <a:t>: </a:t>
            </a:r>
            <a:r>
              <a:rPr lang="vi-VN" sz="3600" dirty="0">
                <a:solidFill>
                  <a:schemeClr val="accent1"/>
                </a:solidFill>
              </a:rPr>
              <a:t>189 Nguyễn </a:t>
            </a:r>
            <a:r>
              <a:rPr lang="pt-BR" sz="3600" dirty="0">
                <a:solidFill>
                  <a:schemeClr val="accent1"/>
                </a:solidFill>
              </a:rPr>
              <a:t>O</a:t>
            </a:r>
            <a:r>
              <a:rPr lang="vi-VN" sz="3600" dirty="0">
                <a:solidFill>
                  <a:schemeClr val="accent1"/>
                </a:solidFill>
              </a:rPr>
              <a:t>anh</a:t>
            </a:r>
            <a:r>
              <a:rPr lang="pt-BR" sz="3600" dirty="0">
                <a:solidFill>
                  <a:schemeClr val="accent1"/>
                </a:solidFill>
              </a:rPr>
              <a:t>, quận Gò Vấp.</a:t>
            </a:r>
            <a:endParaRPr lang="en-US" sz="3600" dirty="0">
              <a:solidFill>
                <a:schemeClr val="accent1"/>
              </a:solidFill>
            </a:endParaRPr>
          </a:p>
        </p:txBody>
      </p:sp>
    </p:spTree>
    <p:extLst>
      <p:ext uri="{BB962C8B-B14F-4D97-AF65-F5344CB8AC3E}">
        <p14:creationId xmlns:p14="http://schemas.microsoft.com/office/powerpoint/2010/main" val="1110989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 calcmode="lin" valueType="num">
                                      <p:cBhvr additive="base">
                                        <p:cTn id="31"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3">
                                            <p:txEl>
                                              <p:pRg st="5" end="5"/>
                                            </p:txEl>
                                          </p:spTgt>
                                        </p:tgtEl>
                                        <p:attrNameLst>
                                          <p:attrName>style.visibility</p:attrName>
                                        </p:attrNameLst>
                                      </p:cBhvr>
                                      <p:to>
                                        <p:strVal val="visible"/>
                                      </p:to>
                                    </p:set>
                                    <p:anim calcmode="lin" valueType="num">
                                      <p:cBhvr additive="base">
                                        <p:cTn id="37"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3">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nodeType="clickEffect">
                                  <p:stCondLst>
                                    <p:cond delay="0"/>
                                  </p:stCondLst>
                                  <p:childTnLst>
                                    <p:set>
                                      <p:cBhvr>
                                        <p:cTn id="42" dur="1" fill="hold">
                                          <p:stCondLst>
                                            <p:cond delay="0"/>
                                          </p:stCondLst>
                                        </p:cTn>
                                        <p:tgtEl>
                                          <p:spTgt spid="3">
                                            <p:txEl>
                                              <p:pRg st="6" end="6"/>
                                            </p:txEl>
                                          </p:spTgt>
                                        </p:tgtEl>
                                        <p:attrNameLst>
                                          <p:attrName>style.visibility</p:attrName>
                                        </p:attrNameLst>
                                      </p:cBhvr>
                                      <p:to>
                                        <p:strVal val="visible"/>
                                      </p:to>
                                    </p:set>
                                    <p:anim calcmode="lin" valueType="num">
                                      <p:cBhvr additive="base">
                                        <p:cTn id="43" dur="500" fill="hold"/>
                                        <p:tgtEl>
                                          <p:spTgt spid="3">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3">
                                            <p:txEl>
                                              <p:pRg st="6" end="6"/>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304800"/>
            <a:ext cx="8229600" cy="1139825"/>
          </a:xfrm>
        </p:spPr>
        <p:txBody>
          <a:bodyPr/>
          <a:lstStyle/>
          <a:p>
            <a:r>
              <a:rPr lang="pt-BR" sz="4400" b="1" dirty="0">
                <a:latin typeface="VNI-Times" pitchFamily="2" charset="0"/>
              </a:rPr>
              <a:t>* Thôøi gian ñaøo taïo:</a:t>
            </a:r>
            <a:endParaRPr lang="en-US" sz="4400" b="1" dirty="0">
              <a:latin typeface="VNI-Times" pitchFamily="2" charset="0"/>
            </a:endParaRPr>
          </a:p>
        </p:txBody>
      </p:sp>
      <p:sp>
        <p:nvSpPr>
          <p:cNvPr id="10243" name="Rectangle 3"/>
          <p:cNvSpPr>
            <a:spLocks noGrp="1" noChangeArrowheads="1"/>
          </p:cNvSpPr>
          <p:nvPr>
            <p:ph idx="1"/>
          </p:nvPr>
        </p:nvSpPr>
        <p:spPr>
          <a:xfrm>
            <a:off x="1295400" y="1981200"/>
            <a:ext cx="7620000" cy="3921125"/>
          </a:xfrm>
        </p:spPr>
        <p:txBody>
          <a:bodyPr/>
          <a:lstStyle/>
          <a:p>
            <a:pPr>
              <a:buFont typeface="Wingdings" pitchFamily="2" charset="2"/>
              <a:buNone/>
            </a:pPr>
            <a:r>
              <a:rPr lang="es-ES" sz="4000" dirty="0">
                <a:latin typeface="VNI-Times" pitchFamily="2" charset="0"/>
              </a:rPr>
              <a:t>-  </a:t>
            </a:r>
            <a:r>
              <a:rPr lang="es-ES" sz="4000" dirty="0" err="1">
                <a:latin typeface="VNI-Times" pitchFamily="2" charset="0"/>
              </a:rPr>
              <a:t>Hoïc</a:t>
            </a:r>
            <a:r>
              <a:rPr lang="es-ES" sz="4000" dirty="0">
                <a:latin typeface="VNI-Times" pitchFamily="2" charset="0"/>
              </a:rPr>
              <a:t> </a:t>
            </a:r>
            <a:r>
              <a:rPr lang="es-ES" sz="4000" dirty="0" err="1">
                <a:latin typeface="VNI-Times" pitchFamily="2" charset="0"/>
              </a:rPr>
              <a:t>vieän</a:t>
            </a:r>
            <a:r>
              <a:rPr lang="es-ES" sz="4000" dirty="0">
                <a:latin typeface="VNI-Times" pitchFamily="2" charset="0"/>
              </a:rPr>
              <a:t> </a:t>
            </a:r>
            <a:r>
              <a:rPr lang="es-ES" sz="4000" dirty="0" err="1">
                <a:latin typeface="VNI-Times" pitchFamily="2" charset="0"/>
              </a:rPr>
              <a:t>quaân</a:t>
            </a:r>
            <a:r>
              <a:rPr lang="es-ES" sz="4000" dirty="0">
                <a:latin typeface="VNI-Times" pitchFamily="2" charset="0"/>
              </a:rPr>
              <a:t> y: 6 </a:t>
            </a:r>
            <a:r>
              <a:rPr lang="es-ES" sz="4000" dirty="0" err="1">
                <a:latin typeface="VNI-Times" pitchFamily="2" charset="0"/>
              </a:rPr>
              <a:t>naêm</a:t>
            </a:r>
            <a:r>
              <a:rPr lang="es-ES" sz="4000" dirty="0">
                <a:latin typeface="VNI-Times" pitchFamily="2" charset="0"/>
              </a:rPr>
              <a:t>.</a:t>
            </a:r>
          </a:p>
          <a:p>
            <a:pPr>
              <a:buFont typeface="Wingdings" pitchFamily="2" charset="2"/>
              <a:buNone/>
            </a:pPr>
            <a:r>
              <a:rPr lang="es-ES" sz="4000" dirty="0">
                <a:latin typeface="VNI-Times" pitchFamily="2" charset="0"/>
              </a:rPr>
              <a:t>-  </a:t>
            </a:r>
            <a:r>
              <a:rPr lang="es-ES" sz="4000" dirty="0" err="1">
                <a:latin typeface="VNI-Times" pitchFamily="2" charset="0"/>
              </a:rPr>
              <a:t>Hoïc</a:t>
            </a:r>
            <a:r>
              <a:rPr lang="es-ES" sz="4000" dirty="0">
                <a:latin typeface="VNI-Times" pitchFamily="2" charset="0"/>
              </a:rPr>
              <a:t> </a:t>
            </a:r>
            <a:r>
              <a:rPr lang="es-ES" sz="4000" dirty="0" err="1">
                <a:latin typeface="VNI-Times" pitchFamily="2" charset="0"/>
              </a:rPr>
              <a:t>vieän</a:t>
            </a:r>
            <a:r>
              <a:rPr lang="es-ES" sz="4000" dirty="0">
                <a:latin typeface="VNI-Times" pitchFamily="2" charset="0"/>
              </a:rPr>
              <a:t> </a:t>
            </a:r>
            <a:r>
              <a:rPr lang="es-ES" sz="4000" dirty="0" err="1">
                <a:latin typeface="VNI-Times" pitchFamily="2" charset="0"/>
              </a:rPr>
              <a:t>kó</a:t>
            </a:r>
            <a:r>
              <a:rPr lang="es-ES" sz="4000" dirty="0">
                <a:latin typeface="VNI-Times" pitchFamily="2" charset="0"/>
              </a:rPr>
              <a:t> </a:t>
            </a:r>
            <a:r>
              <a:rPr lang="es-ES" sz="4000" dirty="0" err="1">
                <a:latin typeface="VNI-Times" pitchFamily="2" charset="0"/>
              </a:rPr>
              <a:t>thuaät</a:t>
            </a:r>
            <a:r>
              <a:rPr lang="es-ES" sz="4000" dirty="0">
                <a:latin typeface="VNI-Times" pitchFamily="2" charset="0"/>
              </a:rPr>
              <a:t> </a:t>
            </a:r>
            <a:r>
              <a:rPr lang="es-ES" sz="4000" dirty="0" err="1">
                <a:latin typeface="VNI-Times" pitchFamily="2" charset="0"/>
              </a:rPr>
              <a:t>quaân</a:t>
            </a:r>
            <a:r>
              <a:rPr lang="es-ES" sz="4000" dirty="0">
                <a:latin typeface="VNI-Times" pitchFamily="2" charset="0"/>
              </a:rPr>
              <a:t> </a:t>
            </a:r>
            <a:r>
              <a:rPr lang="es-ES" sz="4000" dirty="0" err="1">
                <a:latin typeface="VNI-Times" pitchFamily="2" charset="0"/>
              </a:rPr>
              <a:t>söï</a:t>
            </a:r>
            <a:r>
              <a:rPr lang="es-ES" sz="4000" dirty="0">
                <a:latin typeface="VNI-Times" pitchFamily="2" charset="0"/>
              </a:rPr>
              <a:t>: 5 </a:t>
            </a:r>
            <a:r>
              <a:rPr lang="es-ES" sz="4000" dirty="0" err="1">
                <a:latin typeface="VNI-Times" pitchFamily="2" charset="0"/>
              </a:rPr>
              <a:t>naêm</a:t>
            </a:r>
            <a:r>
              <a:rPr lang="es-ES" sz="4000" dirty="0">
                <a:latin typeface="VNI-Times" pitchFamily="2" charset="0"/>
              </a:rPr>
              <a:t>.</a:t>
            </a:r>
          </a:p>
          <a:p>
            <a:pPr>
              <a:buFont typeface="Wingdings" pitchFamily="2" charset="2"/>
              <a:buNone/>
            </a:pPr>
            <a:r>
              <a:rPr lang="es-ES" sz="4000" dirty="0">
                <a:latin typeface="VNI-Times" pitchFamily="2" charset="0"/>
              </a:rPr>
              <a:t>-  </a:t>
            </a:r>
            <a:r>
              <a:rPr lang="es-ES" sz="4000" dirty="0" err="1">
                <a:latin typeface="VNI-Times" pitchFamily="2" charset="0"/>
              </a:rPr>
              <a:t>Caùc</a:t>
            </a:r>
            <a:r>
              <a:rPr lang="es-ES" sz="4000" dirty="0">
                <a:latin typeface="VNI-Times" pitchFamily="2" charset="0"/>
              </a:rPr>
              <a:t> </a:t>
            </a:r>
            <a:r>
              <a:rPr lang="es-ES" sz="4000" dirty="0" err="1">
                <a:latin typeface="VNI-Times" pitchFamily="2" charset="0"/>
              </a:rPr>
              <a:t>hoïc</a:t>
            </a:r>
            <a:r>
              <a:rPr lang="es-ES" sz="4000" dirty="0">
                <a:latin typeface="VNI-Times" pitchFamily="2" charset="0"/>
              </a:rPr>
              <a:t> </a:t>
            </a:r>
            <a:r>
              <a:rPr lang="es-ES" sz="4000" dirty="0" err="1">
                <a:latin typeface="VNI-Times" pitchFamily="2" charset="0"/>
              </a:rPr>
              <a:t>vieän</a:t>
            </a:r>
            <a:r>
              <a:rPr lang="es-ES" sz="4000" dirty="0">
                <a:latin typeface="VNI-Times" pitchFamily="2" charset="0"/>
              </a:rPr>
              <a:t>, </a:t>
            </a:r>
            <a:r>
              <a:rPr lang="es-ES" sz="4000" dirty="0" err="1">
                <a:latin typeface="VNI-Times" pitchFamily="2" charset="0"/>
              </a:rPr>
              <a:t>tröôøng</a:t>
            </a:r>
            <a:r>
              <a:rPr lang="es-ES" sz="4000" dirty="0">
                <a:latin typeface="VNI-Times" pitchFamily="2" charset="0"/>
              </a:rPr>
              <a:t> </a:t>
            </a:r>
            <a:r>
              <a:rPr lang="es-ES" sz="4000" dirty="0" err="1">
                <a:latin typeface="VNI-Times" pitchFamily="2" charset="0"/>
              </a:rPr>
              <a:t>ñaïi</a:t>
            </a:r>
            <a:r>
              <a:rPr lang="es-ES" sz="4000" dirty="0">
                <a:latin typeface="VNI-Times" pitchFamily="2" charset="0"/>
              </a:rPr>
              <a:t> </a:t>
            </a:r>
            <a:r>
              <a:rPr lang="es-ES" sz="4000" dirty="0" err="1">
                <a:latin typeface="VNI-Times" pitchFamily="2" charset="0"/>
              </a:rPr>
              <a:t>ho</a:t>
            </a:r>
            <a:r>
              <a:rPr lang="vi-VN" sz="4000" dirty="0">
                <a:latin typeface="VNI-Times" pitchFamily="2" charset="0"/>
              </a:rPr>
              <a:t>̣c </a:t>
            </a:r>
            <a:r>
              <a:rPr lang="es-ES" sz="4000" dirty="0" err="1">
                <a:latin typeface="VNI-Times" pitchFamily="2" charset="0"/>
              </a:rPr>
              <a:t>khaùc</a:t>
            </a:r>
            <a:r>
              <a:rPr lang="es-ES" sz="4000" dirty="0">
                <a:latin typeface="VNI-Times" pitchFamily="2" charset="0"/>
              </a:rPr>
              <a:t>: 4 </a:t>
            </a:r>
            <a:r>
              <a:rPr lang="es-ES" sz="4000" dirty="0" err="1">
                <a:latin typeface="VNI-Times" pitchFamily="2" charset="0"/>
              </a:rPr>
              <a:t>naêm</a:t>
            </a:r>
            <a:r>
              <a:rPr lang="es-ES" sz="4000" dirty="0">
                <a:latin typeface="VNI-Times" pitchFamily="2" charset="0"/>
              </a:rPr>
              <a:t>.</a:t>
            </a:r>
            <a:endParaRPr lang="en-US" sz="4000"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243">
                                            <p:txEl>
                                              <p:pRg st="0" end="0"/>
                                            </p:txEl>
                                          </p:spTgt>
                                        </p:tgtEl>
                                        <p:attrNameLst>
                                          <p:attrName>style.visibility</p:attrName>
                                        </p:attrNameLst>
                                      </p:cBhvr>
                                      <p:to>
                                        <p:strVal val="visible"/>
                                      </p:to>
                                    </p:set>
                                    <p:animEffect transition="in" filter="fade">
                                      <p:cBhvr>
                                        <p:cTn id="7" dur="1000"/>
                                        <p:tgtEl>
                                          <p:spTgt spid="10243">
                                            <p:txEl>
                                              <p:pRg st="0" end="0"/>
                                            </p:txEl>
                                          </p:spTgt>
                                        </p:tgtEl>
                                      </p:cBhvr>
                                    </p:animEffect>
                                    <p:anim calcmode="lin" valueType="num">
                                      <p:cBhvr>
                                        <p:cTn id="8" dur="1000" fill="hold"/>
                                        <p:tgtEl>
                                          <p:spTgt spid="1024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24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0243">
                                            <p:txEl>
                                              <p:pRg st="1" end="1"/>
                                            </p:txEl>
                                          </p:spTgt>
                                        </p:tgtEl>
                                        <p:attrNameLst>
                                          <p:attrName>style.visibility</p:attrName>
                                        </p:attrNameLst>
                                      </p:cBhvr>
                                      <p:to>
                                        <p:strVal val="visible"/>
                                      </p:to>
                                    </p:set>
                                    <p:animEffect transition="in" filter="fade">
                                      <p:cBhvr>
                                        <p:cTn id="14" dur="1000"/>
                                        <p:tgtEl>
                                          <p:spTgt spid="10243">
                                            <p:txEl>
                                              <p:pRg st="1" end="1"/>
                                            </p:txEl>
                                          </p:spTgt>
                                        </p:tgtEl>
                                      </p:cBhvr>
                                    </p:animEffect>
                                    <p:anim calcmode="lin" valueType="num">
                                      <p:cBhvr>
                                        <p:cTn id="15" dur="1000" fill="hold"/>
                                        <p:tgtEl>
                                          <p:spTgt spid="1024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24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0243">
                                            <p:txEl>
                                              <p:pRg st="2" end="2"/>
                                            </p:txEl>
                                          </p:spTgt>
                                        </p:tgtEl>
                                        <p:attrNameLst>
                                          <p:attrName>style.visibility</p:attrName>
                                        </p:attrNameLst>
                                      </p:cBhvr>
                                      <p:to>
                                        <p:strVal val="visible"/>
                                      </p:to>
                                    </p:set>
                                    <p:animEffect transition="in" filter="fade">
                                      <p:cBhvr>
                                        <p:cTn id="21" dur="1000"/>
                                        <p:tgtEl>
                                          <p:spTgt spid="10243">
                                            <p:txEl>
                                              <p:pRg st="2" end="2"/>
                                            </p:txEl>
                                          </p:spTgt>
                                        </p:tgtEl>
                                      </p:cBhvr>
                                    </p:animEffect>
                                    <p:anim calcmode="lin" valueType="num">
                                      <p:cBhvr>
                                        <p:cTn id="22" dur="1000" fill="hold"/>
                                        <p:tgtEl>
                                          <p:spTgt spid="1024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10243">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24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81" name="Picture 5" descr="IMG_0061"/>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0" y="-76199"/>
            <a:ext cx="9144000" cy="6934200"/>
          </a:xfrm>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9" name="Picture 5" descr="IMG_0008"/>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0" y="0"/>
            <a:ext cx="9144000" cy="6858000"/>
          </a:xfrm>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8677" name="Picture 5" descr="IMG_0004"/>
          <p:cNvPicPr>
            <a:picLocks noGrp="1" noChangeAspect="1" noChangeArrowheads="1"/>
          </p:cNvPicPr>
          <p:nvPr>
            <p:ph/>
          </p:nvPr>
        </p:nvPicPr>
        <p:blipFill>
          <a:blip r:embed="rId2">
            <a:extLst>
              <a:ext uri="{28A0092B-C50C-407E-A947-70E740481C1C}">
                <a14:useLocalDpi xmlns:a14="http://schemas.microsoft.com/office/drawing/2010/main" val="0"/>
              </a:ext>
            </a:extLst>
          </a:blip>
          <a:stretch>
            <a:fillRect/>
          </a:stretch>
        </p:blipFill>
        <p:spPr>
          <a:xfrm>
            <a:off x="0" y="0"/>
            <a:ext cx="9067799" cy="6858000"/>
          </a:xfrm>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73" name="Picture 5" descr="IMG_001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tretch>
            <a:fillRect/>
          </a:stretch>
        </p:blipFill>
        <p:spPr>
          <a:xfrm>
            <a:off x="0" y="328308"/>
            <a:ext cx="9067800" cy="6529692"/>
          </a:xfrm>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39938" name="Rectangle 2"/>
          <p:cNvSpPr>
            <a:spLocks noGrp="1" noChangeArrowheads="1"/>
          </p:cNvSpPr>
          <p:nvPr>
            <p:ph type="title"/>
          </p:nvPr>
        </p:nvSpPr>
        <p:spPr>
          <a:xfrm>
            <a:off x="304800" y="277813"/>
            <a:ext cx="8534400" cy="1855787"/>
          </a:xfrm>
        </p:spPr>
        <p:txBody>
          <a:bodyPr>
            <a:normAutofit fontScale="90000"/>
          </a:bodyPr>
          <a:lstStyle/>
          <a:p>
            <a:r>
              <a:rPr lang="es-ES" sz="4800" b="1" dirty="0">
                <a:latin typeface="VNI-Times" pitchFamily="2" charset="0"/>
              </a:rPr>
              <a:t>c</a:t>
            </a:r>
            <a:r>
              <a:rPr lang="es-ES" sz="4800" b="1" dirty="0" smtClean="0">
                <a:latin typeface="VNI-Times" pitchFamily="2" charset="0"/>
              </a:rPr>
              <a:t>/. </a:t>
            </a:r>
            <a:r>
              <a:rPr lang="es-ES" sz="4800" b="1" dirty="0" err="1">
                <a:latin typeface="VNI-Times" pitchFamily="2" charset="0"/>
              </a:rPr>
              <a:t>Caùc</a:t>
            </a:r>
            <a:r>
              <a:rPr lang="es-ES" sz="4800" b="1" dirty="0">
                <a:latin typeface="VNI-Times" pitchFamily="2" charset="0"/>
              </a:rPr>
              <a:t> </a:t>
            </a:r>
            <a:r>
              <a:rPr lang="es-ES" sz="4800" b="1" dirty="0" err="1">
                <a:latin typeface="VNI-Times" pitchFamily="2" charset="0"/>
              </a:rPr>
              <a:t>tröôøng</a:t>
            </a:r>
            <a:r>
              <a:rPr lang="es-ES" sz="4800" b="1" dirty="0">
                <a:latin typeface="VNI-Times" pitchFamily="2" charset="0"/>
              </a:rPr>
              <a:t> </a:t>
            </a:r>
            <a:r>
              <a:rPr lang="es-ES" sz="4800" b="1" dirty="0" err="1">
                <a:latin typeface="VNI-Times" pitchFamily="2" charset="0"/>
              </a:rPr>
              <a:t>quaân</a:t>
            </a:r>
            <a:r>
              <a:rPr lang="es-ES" sz="4800" b="1" dirty="0">
                <a:latin typeface="VNI-Times" pitchFamily="2" charset="0"/>
              </a:rPr>
              <a:t> </a:t>
            </a:r>
            <a:r>
              <a:rPr lang="es-ES" sz="4800" b="1" dirty="0" err="1">
                <a:latin typeface="VNI-Times" pitchFamily="2" charset="0"/>
              </a:rPr>
              <a:t>söï</a:t>
            </a:r>
            <a:r>
              <a:rPr lang="es-ES" sz="4800" b="1" dirty="0">
                <a:latin typeface="VNI-Times" pitchFamily="2" charset="0"/>
              </a:rPr>
              <a:t> </a:t>
            </a:r>
            <a:r>
              <a:rPr lang="es-ES" sz="4800" b="1" dirty="0" err="1">
                <a:latin typeface="VNI-Times" pitchFamily="2" charset="0"/>
              </a:rPr>
              <a:t>khaùc</a:t>
            </a:r>
            <a:r>
              <a:rPr lang="es-ES" sz="4800" b="1" dirty="0">
                <a:latin typeface="VNI-Times" pitchFamily="2" charset="0"/>
              </a:rPr>
              <a:t> </a:t>
            </a:r>
            <a:r>
              <a:rPr lang="es-ES" sz="4800" b="1" dirty="0" err="1">
                <a:latin typeface="VNI-Times" pitchFamily="2" charset="0"/>
              </a:rPr>
              <a:t>trong</a:t>
            </a:r>
            <a:r>
              <a:rPr lang="es-ES" sz="4800" b="1" dirty="0">
                <a:latin typeface="VNI-Times" pitchFamily="2" charset="0"/>
              </a:rPr>
              <a:t> </a:t>
            </a:r>
            <a:r>
              <a:rPr lang="es-ES" sz="4800" b="1" dirty="0" err="1">
                <a:latin typeface="VNI-Times" pitchFamily="2" charset="0"/>
              </a:rPr>
              <a:t>heä</a:t>
            </a:r>
            <a:r>
              <a:rPr lang="es-ES" sz="4800" b="1" dirty="0">
                <a:latin typeface="VNI-Times" pitchFamily="2" charset="0"/>
              </a:rPr>
              <a:t> </a:t>
            </a:r>
            <a:r>
              <a:rPr lang="es-ES" sz="4800" b="1" dirty="0" err="1">
                <a:latin typeface="VNI-Times" pitchFamily="2" charset="0"/>
              </a:rPr>
              <a:t>thoáng</a:t>
            </a:r>
            <a:r>
              <a:rPr lang="es-ES" sz="4800" b="1" dirty="0">
                <a:latin typeface="VNI-Times" pitchFamily="2" charset="0"/>
              </a:rPr>
              <a:t> </a:t>
            </a:r>
            <a:r>
              <a:rPr lang="es-ES" sz="4800" b="1" dirty="0" err="1">
                <a:latin typeface="VNI-Times" pitchFamily="2" charset="0"/>
              </a:rPr>
              <a:t>nhaø</a:t>
            </a:r>
            <a:r>
              <a:rPr lang="es-ES" sz="4800" b="1" dirty="0">
                <a:latin typeface="VNI-Times" pitchFamily="2" charset="0"/>
              </a:rPr>
              <a:t> </a:t>
            </a:r>
            <a:r>
              <a:rPr lang="es-ES" sz="4800" b="1" dirty="0" err="1">
                <a:latin typeface="VNI-Times" pitchFamily="2" charset="0"/>
              </a:rPr>
              <a:t>tröôøng</a:t>
            </a:r>
            <a:r>
              <a:rPr lang="es-ES" sz="4800" b="1" dirty="0">
                <a:latin typeface="VNI-Times" pitchFamily="2" charset="0"/>
              </a:rPr>
              <a:t> </a:t>
            </a:r>
            <a:r>
              <a:rPr lang="es-ES" sz="4800" b="1" dirty="0" err="1">
                <a:latin typeface="VNI-Times" pitchFamily="2" charset="0"/>
              </a:rPr>
              <a:t>quaân</a:t>
            </a:r>
            <a:r>
              <a:rPr lang="es-ES" sz="4800" b="1" dirty="0">
                <a:latin typeface="VNI-Times" pitchFamily="2" charset="0"/>
              </a:rPr>
              <a:t> </a:t>
            </a:r>
            <a:r>
              <a:rPr lang="es-ES" sz="4800" b="1" dirty="0" err="1">
                <a:latin typeface="VNI-Times" pitchFamily="2" charset="0"/>
              </a:rPr>
              <a:t>ñoäi</a:t>
            </a:r>
            <a:r>
              <a:rPr lang="es-ES" sz="4800" b="1" dirty="0">
                <a:latin typeface="VNI-Times" pitchFamily="2" charset="0"/>
              </a:rPr>
              <a:t>:</a:t>
            </a:r>
            <a:endParaRPr lang="en-US" sz="4800" b="1" dirty="0">
              <a:latin typeface="VNI-Times" pitchFamily="2" charset="0"/>
            </a:endParaRPr>
          </a:p>
        </p:txBody>
      </p:sp>
      <p:sp>
        <p:nvSpPr>
          <p:cNvPr id="39939" name="Rectangle 3"/>
          <p:cNvSpPr>
            <a:spLocks noGrp="1" noChangeArrowheads="1"/>
          </p:cNvSpPr>
          <p:nvPr>
            <p:ph idx="1"/>
          </p:nvPr>
        </p:nvSpPr>
        <p:spPr>
          <a:xfrm>
            <a:off x="457200" y="2438400"/>
            <a:ext cx="8229600" cy="3692525"/>
          </a:xfrm>
        </p:spPr>
        <p:txBody>
          <a:bodyPr/>
          <a:lstStyle/>
          <a:p>
            <a:pPr>
              <a:lnSpc>
                <a:spcPct val="90000"/>
              </a:lnSpc>
              <a:buFont typeface="Wingdings" pitchFamily="2" charset="2"/>
              <a:buNone/>
            </a:pPr>
            <a:r>
              <a:rPr lang="es-ES" sz="3600" b="1" i="1" dirty="0" smtClean="0">
                <a:latin typeface="VNI-Times" pitchFamily="2" charset="0"/>
              </a:rPr>
              <a:t>  </a:t>
            </a:r>
            <a:r>
              <a:rPr lang="es-ES" sz="3600" b="1" i="1" dirty="0" err="1">
                <a:latin typeface="VNI-Times" pitchFamily="2" charset="0"/>
              </a:rPr>
              <a:t>Caùc</a:t>
            </a:r>
            <a:r>
              <a:rPr lang="es-ES" sz="3600" b="1" i="1" dirty="0">
                <a:latin typeface="VNI-Times" pitchFamily="2" charset="0"/>
              </a:rPr>
              <a:t> </a:t>
            </a:r>
            <a:r>
              <a:rPr lang="es-ES" sz="3600" b="1" i="1" dirty="0" err="1">
                <a:latin typeface="VNI-Times" pitchFamily="2" charset="0"/>
              </a:rPr>
              <a:t>tröôøng</a:t>
            </a:r>
            <a:r>
              <a:rPr lang="es-ES" sz="3600" b="1" i="1" dirty="0">
                <a:latin typeface="VNI-Times" pitchFamily="2" charset="0"/>
              </a:rPr>
              <a:t> cao </a:t>
            </a:r>
            <a:r>
              <a:rPr lang="es-ES" sz="3600" b="1" i="1" dirty="0" err="1">
                <a:latin typeface="VNI-Times" pitchFamily="2" charset="0"/>
              </a:rPr>
              <a:t>ñaúng</a:t>
            </a:r>
            <a:r>
              <a:rPr lang="es-ES" sz="3600" b="1" i="1" dirty="0">
                <a:latin typeface="VNI-Times" pitchFamily="2" charset="0"/>
              </a:rPr>
              <a:t> </a:t>
            </a:r>
            <a:r>
              <a:rPr lang="es-ES" sz="3600" b="1" i="1" dirty="0" err="1">
                <a:latin typeface="VNI-Times" pitchFamily="2" charset="0"/>
              </a:rPr>
              <a:t>vaø</a:t>
            </a:r>
            <a:r>
              <a:rPr lang="es-ES" sz="3600" b="1" i="1" dirty="0">
                <a:latin typeface="VNI-Times" pitchFamily="2" charset="0"/>
              </a:rPr>
              <a:t> </a:t>
            </a:r>
            <a:r>
              <a:rPr lang="es-ES" sz="3600" b="1" i="1" dirty="0" err="1">
                <a:latin typeface="VNI-Times" pitchFamily="2" charset="0"/>
              </a:rPr>
              <a:t>trung</a:t>
            </a:r>
            <a:r>
              <a:rPr lang="es-ES" sz="3600" b="1" i="1" dirty="0">
                <a:latin typeface="VNI-Times" pitchFamily="2" charset="0"/>
              </a:rPr>
              <a:t> </a:t>
            </a:r>
            <a:r>
              <a:rPr lang="es-ES" sz="3600" b="1" i="1" dirty="0" err="1">
                <a:latin typeface="VNI-Times" pitchFamily="2" charset="0"/>
              </a:rPr>
              <a:t>hoïc</a:t>
            </a:r>
            <a:r>
              <a:rPr lang="es-ES" sz="3600" b="1" i="1" dirty="0">
                <a:latin typeface="VNI-Times" pitchFamily="2" charset="0"/>
              </a:rPr>
              <a:t> </a:t>
            </a:r>
            <a:r>
              <a:rPr lang="es-ES" sz="3600" b="1" i="1" dirty="0" err="1">
                <a:latin typeface="VNI-Times" pitchFamily="2" charset="0"/>
              </a:rPr>
              <a:t>chuyeân</a:t>
            </a:r>
            <a:r>
              <a:rPr lang="es-ES" sz="3600" b="1" i="1" dirty="0">
                <a:latin typeface="VNI-Times" pitchFamily="2" charset="0"/>
              </a:rPr>
              <a:t> </a:t>
            </a:r>
            <a:r>
              <a:rPr lang="es-ES" sz="3600" b="1" i="1" dirty="0" err="1" smtClean="0">
                <a:latin typeface="VNI-Times" pitchFamily="2" charset="0"/>
              </a:rPr>
              <a:t>nghieäp</a:t>
            </a:r>
            <a:r>
              <a:rPr lang="es-ES" sz="3600" b="1" i="1" dirty="0">
                <a:latin typeface="VNI-Times" pitchFamily="2" charset="0"/>
              </a:rPr>
              <a:t>,</a:t>
            </a:r>
            <a:r>
              <a:rPr lang="es-ES" sz="3600" b="1" i="1" dirty="0" smtClean="0">
                <a:latin typeface="VNI-Times" pitchFamily="2" charset="0"/>
              </a:rPr>
              <a:t> </a:t>
            </a:r>
            <a:r>
              <a:rPr lang="es-ES" sz="3600" b="1" i="1" dirty="0" err="1">
                <a:latin typeface="VNI-Times" pitchFamily="2" charset="0"/>
              </a:rPr>
              <a:t>c</a:t>
            </a:r>
            <a:r>
              <a:rPr lang="es-ES" sz="3600" b="1" i="1" dirty="0" err="1" smtClean="0">
                <a:latin typeface="VNI-Times" pitchFamily="2" charset="0"/>
              </a:rPr>
              <a:t>aùc</a:t>
            </a:r>
            <a:r>
              <a:rPr lang="es-ES" sz="3600" b="1" i="1" dirty="0" smtClean="0">
                <a:latin typeface="VNI-Times" pitchFamily="2" charset="0"/>
              </a:rPr>
              <a:t> </a:t>
            </a:r>
            <a:r>
              <a:rPr lang="es-ES" sz="3600" b="1" i="1" dirty="0" err="1">
                <a:latin typeface="VNI-Times" pitchFamily="2" charset="0"/>
              </a:rPr>
              <a:t>tröôøng</a:t>
            </a:r>
            <a:r>
              <a:rPr lang="es-ES" sz="3600" b="1" i="1" dirty="0">
                <a:latin typeface="VNI-Times" pitchFamily="2" charset="0"/>
              </a:rPr>
              <a:t> </a:t>
            </a:r>
            <a:r>
              <a:rPr lang="es-ES" sz="3600" b="1" i="1" dirty="0" err="1">
                <a:latin typeface="VNI-Times" pitchFamily="2" charset="0"/>
              </a:rPr>
              <a:t>quaân</a:t>
            </a:r>
            <a:r>
              <a:rPr lang="es-ES" sz="3600" b="1" i="1" dirty="0">
                <a:latin typeface="VNI-Times" pitchFamily="2" charset="0"/>
              </a:rPr>
              <a:t> </a:t>
            </a:r>
            <a:r>
              <a:rPr lang="es-ES" sz="3600" b="1" i="1" dirty="0" err="1">
                <a:latin typeface="VNI-Times" pitchFamily="2" charset="0"/>
              </a:rPr>
              <a:t>söï</a:t>
            </a:r>
            <a:r>
              <a:rPr lang="es-ES" sz="3600" b="1" i="1" dirty="0">
                <a:latin typeface="VNI-Times" pitchFamily="2" charset="0"/>
              </a:rPr>
              <a:t> </a:t>
            </a:r>
            <a:r>
              <a:rPr lang="es-ES" sz="3600" b="1" i="1" dirty="0" err="1">
                <a:latin typeface="VNI-Times" pitchFamily="2" charset="0"/>
              </a:rPr>
              <a:t>quaân</a:t>
            </a:r>
            <a:r>
              <a:rPr lang="es-ES" sz="3600" b="1" i="1" dirty="0">
                <a:latin typeface="VNI-Times" pitchFamily="2" charset="0"/>
              </a:rPr>
              <a:t> </a:t>
            </a:r>
            <a:r>
              <a:rPr lang="es-ES" sz="3600" b="1" i="1" dirty="0" err="1">
                <a:latin typeface="VNI-Times" pitchFamily="2" charset="0"/>
              </a:rPr>
              <a:t>khu</a:t>
            </a:r>
            <a:r>
              <a:rPr lang="es-ES" sz="3600" b="1" i="1" dirty="0">
                <a:latin typeface="VNI-Times" pitchFamily="2" charset="0"/>
              </a:rPr>
              <a:t>, </a:t>
            </a:r>
            <a:r>
              <a:rPr lang="es-ES" sz="3600" b="1" i="1" dirty="0" err="1">
                <a:latin typeface="VNI-Times" pitchFamily="2" charset="0"/>
              </a:rPr>
              <a:t>quaân</a:t>
            </a:r>
            <a:r>
              <a:rPr lang="es-ES" sz="3600" b="1" i="1" dirty="0">
                <a:latin typeface="VNI-Times" pitchFamily="2" charset="0"/>
              </a:rPr>
              <a:t> </a:t>
            </a:r>
            <a:r>
              <a:rPr lang="es-ES" sz="3600" b="1" i="1" dirty="0" err="1" smtClean="0">
                <a:latin typeface="VNI-Times" pitchFamily="2" charset="0"/>
              </a:rPr>
              <a:t>ñoaøn</a:t>
            </a:r>
            <a:r>
              <a:rPr lang="es-ES" sz="3600" b="1" i="1" dirty="0" smtClean="0">
                <a:latin typeface="VNI-Times" pitchFamily="2" charset="0"/>
              </a:rPr>
              <a:t> </a:t>
            </a:r>
            <a:r>
              <a:rPr lang="es-ES" sz="3600" b="1" i="1" dirty="0" err="1" smtClean="0">
                <a:latin typeface="VNI-Times" pitchFamily="2" charset="0"/>
              </a:rPr>
              <a:t>tỉnh,TP</a:t>
            </a:r>
            <a:r>
              <a:rPr lang="es-ES" sz="3600" b="1" i="1" dirty="0">
                <a:latin typeface="VNI-Times" pitchFamily="2" charset="0"/>
              </a:rPr>
              <a:t>,</a:t>
            </a:r>
            <a:r>
              <a:rPr lang="es-ES" sz="3600" b="1" i="1" dirty="0" smtClean="0">
                <a:latin typeface="VNI-Times" pitchFamily="2" charset="0"/>
              </a:rPr>
              <a:t> </a:t>
            </a:r>
            <a:r>
              <a:rPr lang="es-ES" sz="3600" b="1" i="1" dirty="0" err="1" smtClean="0">
                <a:latin typeface="VNI-Times" pitchFamily="2" charset="0"/>
              </a:rPr>
              <a:t>caùc</a:t>
            </a:r>
            <a:r>
              <a:rPr lang="es-ES" sz="3600" b="1" i="1" dirty="0" smtClean="0">
                <a:latin typeface="VNI-Times" pitchFamily="2" charset="0"/>
              </a:rPr>
              <a:t> </a:t>
            </a:r>
            <a:r>
              <a:rPr lang="es-ES" sz="3600" b="1" i="1" dirty="0" err="1">
                <a:latin typeface="VNI-Times" pitchFamily="2" charset="0"/>
              </a:rPr>
              <a:t>tröôøng</a:t>
            </a:r>
            <a:r>
              <a:rPr lang="es-ES" sz="3600" b="1" i="1" dirty="0">
                <a:latin typeface="VNI-Times" pitchFamily="2" charset="0"/>
              </a:rPr>
              <a:t> </a:t>
            </a:r>
            <a:r>
              <a:rPr lang="es-ES" sz="3600" b="1" i="1" dirty="0" err="1">
                <a:latin typeface="VNI-Times" pitchFamily="2" charset="0"/>
              </a:rPr>
              <a:t>ñaøo</a:t>
            </a:r>
            <a:r>
              <a:rPr lang="es-ES" sz="3600" b="1" i="1" dirty="0">
                <a:latin typeface="VNI-Times" pitchFamily="2" charset="0"/>
              </a:rPr>
              <a:t> </a:t>
            </a:r>
            <a:r>
              <a:rPr lang="es-ES" sz="3600" b="1" i="1" dirty="0" err="1">
                <a:latin typeface="VNI-Times" pitchFamily="2" charset="0"/>
              </a:rPr>
              <a:t>taïo</a:t>
            </a:r>
            <a:r>
              <a:rPr lang="es-ES" sz="3600" b="1" i="1" dirty="0">
                <a:latin typeface="VNI-Times" pitchFamily="2" charset="0"/>
              </a:rPr>
              <a:t> </a:t>
            </a:r>
            <a:r>
              <a:rPr lang="es-ES" sz="3600" b="1" i="1" dirty="0" err="1">
                <a:latin typeface="VNI-Times" pitchFamily="2" charset="0"/>
              </a:rPr>
              <a:t>ngheà</a:t>
            </a:r>
            <a:r>
              <a:rPr lang="es-ES" sz="3600" b="1" i="1" dirty="0">
                <a:latin typeface="VNI-Times" pitchFamily="2" charset="0"/>
              </a:rPr>
              <a:t>.</a:t>
            </a:r>
            <a:endParaRPr lang="en-US" sz="3600" b="1" i="1"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9939">
                                            <p:txEl>
                                              <p:pRg st="0" end="0"/>
                                            </p:txEl>
                                          </p:spTgt>
                                        </p:tgtEl>
                                        <p:attrNameLst>
                                          <p:attrName>style.visibility</p:attrName>
                                        </p:attrNameLst>
                                      </p:cBhvr>
                                      <p:to>
                                        <p:strVal val="visible"/>
                                      </p:to>
                                    </p:set>
                                    <p:animEffect transition="in" filter="fade">
                                      <p:cBhvr>
                                        <p:cTn id="7" dur="1000"/>
                                        <p:tgtEl>
                                          <p:spTgt spid="39939">
                                            <p:txEl>
                                              <p:pRg st="0" end="0"/>
                                            </p:txEl>
                                          </p:spTgt>
                                        </p:tgtEl>
                                      </p:cBhvr>
                                    </p:animEffect>
                                    <p:anim calcmode="lin" valueType="num">
                                      <p:cBhvr>
                                        <p:cTn id="8" dur="1000" fill="hold"/>
                                        <p:tgtEl>
                                          <p:spTgt spid="39939">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9939">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939" grpId="0" build="p"/>
    </p:bldLst>
  </p:timing>
</p:sld>
</file>

<file path=ppt/slides/slide2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a:xfrm>
            <a:off x="0" y="277813"/>
            <a:ext cx="9144000" cy="2998787"/>
          </a:xfrm>
        </p:spPr>
        <p:txBody>
          <a:bodyPr>
            <a:normAutofit/>
          </a:bodyPr>
          <a:lstStyle/>
          <a:p>
            <a:r>
              <a:rPr lang="es-ES" sz="4000" b="1" dirty="0">
                <a:latin typeface="VNI-Times" pitchFamily="2" charset="0"/>
              </a:rPr>
              <a:t>2</a:t>
            </a:r>
            <a:r>
              <a:rPr lang="es-ES" sz="4000" b="1" dirty="0" smtClean="0">
                <a:latin typeface="VNI-Times" pitchFamily="2" charset="0"/>
              </a:rPr>
              <a:t>. </a:t>
            </a:r>
            <a:r>
              <a:rPr lang="es-ES" sz="4000" b="1" dirty="0">
                <a:latin typeface="VNI-Times" pitchFamily="2" charset="0"/>
              </a:rPr>
              <a:t>TUYEÅN SINH ÑAØO TAÏO SI</a:t>
            </a:r>
            <a:r>
              <a:rPr lang="vi-VN" sz="4000" b="1" dirty="0">
                <a:latin typeface="VNI-Times" pitchFamily="2" charset="0"/>
              </a:rPr>
              <a:t>̃ QUAN </a:t>
            </a:r>
            <a:r>
              <a:rPr lang="vi-VN" sz="4000" b="1" dirty="0">
                <a:latin typeface="Times New Roman" pitchFamily="18" charset="0"/>
              </a:rPr>
              <a:t>BẬC</a:t>
            </a:r>
            <a:r>
              <a:rPr lang="es-ES" sz="4000" b="1" dirty="0">
                <a:latin typeface="VNI-Times" pitchFamily="2" charset="0"/>
              </a:rPr>
              <a:t> ÑAÏI HOÏC TRONG CAÙC TRÖÔØNG QUAÂN ÑOÄI.</a:t>
            </a:r>
            <a:endParaRPr lang="en-US" sz="4000" b="1" dirty="0">
              <a:latin typeface="VNI-Times" pitchFamily="2" charset="0"/>
            </a:endParaRPr>
          </a:p>
        </p:txBody>
      </p:sp>
      <p:sp>
        <p:nvSpPr>
          <p:cNvPr id="40963" name="Rectangle 3"/>
          <p:cNvSpPr>
            <a:spLocks noGrp="1" noChangeArrowheads="1"/>
          </p:cNvSpPr>
          <p:nvPr>
            <p:ph idx="1"/>
          </p:nvPr>
        </p:nvSpPr>
        <p:spPr>
          <a:xfrm>
            <a:off x="152400" y="2514600"/>
            <a:ext cx="9372600" cy="2362201"/>
          </a:xfrm>
        </p:spPr>
        <p:txBody>
          <a:bodyPr>
            <a:normAutofit/>
          </a:bodyPr>
          <a:lstStyle/>
          <a:p>
            <a:pPr>
              <a:buFont typeface="Wingdings" pitchFamily="2" charset="2"/>
              <a:buNone/>
            </a:pPr>
            <a:endParaRPr lang="en-US" sz="4400" b="1" dirty="0">
              <a:latin typeface="VNI-Times" pitchFamily="2"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0962"/>
                                        </p:tgtEl>
                                        <p:attrNameLst>
                                          <p:attrName>style.visibility</p:attrName>
                                        </p:attrNameLst>
                                      </p:cBhvr>
                                      <p:to>
                                        <p:strVal val="visible"/>
                                      </p:to>
                                    </p:set>
                                    <p:animEffect transition="in" filter="fade">
                                      <p:cBhvr>
                                        <p:cTn id="7" dur="2000"/>
                                        <p:tgtEl>
                                          <p:spTgt spid="40962"/>
                                        </p:tgtEl>
                                      </p:cBhvr>
                                    </p:animEffect>
                                  </p:childTnLst>
                                </p:cTn>
                              </p:par>
                              <p:par>
                                <p:cTn id="8" presetID="10" presetClass="entr" presetSubtype="0" fill="hold" grpId="0" nodeType="withEffect" nodePh="1">
                                  <p:stCondLst>
                                    <p:cond delay="0"/>
                                  </p:stCondLst>
                                  <p:endCondLst>
                                    <p:cond evt="begin" delay="0">
                                      <p:tn val="8"/>
                                    </p:cond>
                                  </p:endCondLst>
                                  <p:childTnLst>
                                    <p:set>
                                      <p:cBhvr>
                                        <p:cTn id="9" dur="1" fill="hold">
                                          <p:stCondLst>
                                            <p:cond delay="0"/>
                                          </p:stCondLst>
                                        </p:cTn>
                                        <p:tgtEl>
                                          <p:spTgt spid="40963"/>
                                        </p:tgtEl>
                                        <p:attrNameLst>
                                          <p:attrName>style.visibility</p:attrName>
                                        </p:attrNameLst>
                                      </p:cBhvr>
                                      <p:to>
                                        <p:strVal val="visible"/>
                                      </p:to>
                                    </p:set>
                                    <p:animEffect transition="in" filter="fade">
                                      <p:cBhvr>
                                        <p:cTn id="10" dur="2000"/>
                                        <p:tgtEl>
                                          <p:spTgt spid="4096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2" grpId="0"/>
      <p:bldP spid="40963"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457200" y="304800"/>
            <a:ext cx="8229600" cy="5821363"/>
          </a:xfrm>
        </p:spPr>
        <p:txBody>
          <a:bodyPr>
            <a:noAutofit/>
          </a:bodyPr>
          <a:lstStyle/>
          <a:p>
            <a:pPr marL="0" indent="0">
              <a:buNone/>
            </a:pPr>
            <a:r>
              <a:rPr lang="en-US" sz="3600" u="sng" dirty="0" err="1" smtClean="0">
                <a:latin typeface="Times New Roman" pitchFamily="18" charset="0"/>
                <a:cs typeface="Times New Roman" pitchFamily="18" charset="0"/>
              </a:rPr>
              <a:t>Câu</a:t>
            </a:r>
            <a:r>
              <a:rPr lang="en-US" sz="3600" u="sng" dirty="0" smtClean="0">
                <a:latin typeface="Times New Roman" pitchFamily="18" charset="0"/>
                <a:cs typeface="Times New Roman" pitchFamily="18" charset="0"/>
              </a:rPr>
              <a:t> 3</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nhân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Việt</a:t>
            </a:r>
            <a:r>
              <a:rPr lang="en-US" sz="3600" dirty="0" smtClean="0">
                <a:latin typeface="Times New Roman" pitchFamily="18" charset="0"/>
                <a:cs typeface="Times New Roman" pitchFamily="18" charset="0"/>
              </a:rPr>
              <a:t> Nam </a:t>
            </a:r>
            <a:r>
              <a:rPr lang="en-US" sz="3600" dirty="0" err="1" smtClean="0">
                <a:latin typeface="Times New Roman" pitchFamily="18" charset="0"/>
                <a:cs typeface="Times New Roman" pitchFamily="18" charset="0"/>
              </a:rPr>
              <a:t>gồm</a:t>
            </a:r>
            <a:r>
              <a:rPr lang="en-US" sz="3600" dirty="0" smtClean="0">
                <a:latin typeface="Times New Roman" pitchFamily="18" charset="0"/>
                <a:cs typeface="Times New Roman" pitchFamily="18" charset="0"/>
              </a:rPr>
              <a:t>:</a:t>
            </a:r>
          </a:p>
          <a:p>
            <a:pPr marL="514350" indent="-514350">
              <a:buAutoNum type="alphaUcPeriod"/>
            </a:pPr>
            <a:r>
              <a:rPr lang="en-US" sz="3600" dirty="0" err="1" smtClean="0">
                <a:latin typeface="Times New Roman" pitchFamily="18" charset="0"/>
                <a:cs typeface="Times New Roman" pitchFamily="18" charset="0"/>
              </a:rPr>
              <a:t>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chủ</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lực,bộ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phương,bộ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phòng,lực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thường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trực,lực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bị</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chủ</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lực,bộ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phương,bộ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phòng,lực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bị</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chủ</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lực,bộ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phương,dân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tự</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vệ,lực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lượng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thường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trực</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chủ</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lực,bộ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địa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phương,bộ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biên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40818045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iterate type="lt">
                                    <p:tmPct val="0"/>
                                  </p:iterate>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4">
                                            <p:txEl>
                                              <p:pRg st="1" end="1"/>
                                            </p:txEl>
                                          </p:spTgt>
                                        </p:tgtEl>
                                        <p:attrNameLst>
                                          <p:attrName>style.color</p:attrName>
                                        </p:attrNameLst>
                                      </p:cBhvr>
                                      <p:to>
                                        <p:clrVal>
                                          <a:schemeClr val="accent2"/>
                                        </p:clrVal>
                                      </p:to>
                                    </p:set>
                                    <p:set>
                                      <p:cBhvr>
                                        <p:cTn id="31" dur="500" fill="hold"/>
                                        <p:tgtEl>
                                          <p:spTgt spid="4">
                                            <p:txEl>
                                              <p:pRg st="1" end="1"/>
                                            </p:txEl>
                                          </p:spTgt>
                                        </p:tgtEl>
                                        <p:attrNameLst>
                                          <p:attrName>fillcolor</p:attrName>
                                        </p:attrNameLst>
                                      </p:cBhvr>
                                      <p:to>
                                        <p:clrVal>
                                          <a:schemeClr val="accent2"/>
                                        </p:clrVal>
                                      </p:to>
                                    </p:set>
                                    <p:set>
                                      <p:cBhvr>
                                        <p:cTn id="32" dur="500" fill="hold"/>
                                        <p:tgtEl>
                                          <p:spTgt spid="4">
                                            <p:txEl>
                                              <p:pRg st="1" end="1"/>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533400" y="0"/>
            <a:ext cx="8229600" cy="1646238"/>
          </a:xfrm>
        </p:spPr>
        <p:txBody>
          <a:bodyPr/>
          <a:lstStyle/>
          <a:p>
            <a:pPr algn="l"/>
            <a:r>
              <a:rPr lang="en-US" sz="4400" b="1" i="1" dirty="0" smtClean="0">
                <a:latin typeface="VNI-Times" pitchFamily="2" charset="0"/>
              </a:rPr>
              <a:t>a. </a:t>
            </a:r>
            <a:r>
              <a:rPr lang="en-US" sz="4400" b="1" i="1" dirty="0" err="1">
                <a:latin typeface="VNI-Times" pitchFamily="2" charset="0"/>
              </a:rPr>
              <a:t>Ñoái</a:t>
            </a:r>
            <a:r>
              <a:rPr lang="en-US" sz="4400" b="1" i="1" dirty="0">
                <a:latin typeface="VNI-Times" pitchFamily="2" charset="0"/>
              </a:rPr>
              <a:t> </a:t>
            </a:r>
            <a:r>
              <a:rPr lang="en-US" sz="4400" b="1" i="1" dirty="0" err="1" smtClean="0">
                <a:latin typeface="VNI-Times" pitchFamily="2" charset="0"/>
              </a:rPr>
              <a:t>töôïng</a:t>
            </a:r>
            <a:r>
              <a:rPr lang="en-US" sz="4400" b="1" i="1" dirty="0" smtClean="0">
                <a:latin typeface="VNI-Times" pitchFamily="2" charset="0"/>
              </a:rPr>
              <a:t> </a:t>
            </a:r>
            <a:r>
              <a:rPr lang="en-US" sz="4400" b="1" i="1" dirty="0" err="1" smtClean="0">
                <a:latin typeface="VNI-Times" pitchFamily="2" charset="0"/>
              </a:rPr>
              <a:t>tuyển</a:t>
            </a:r>
            <a:r>
              <a:rPr lang="en-US" sz="4400" b="1" i="1" dirty="0" smtClean="0">
                <a:latin typeface="VNI-Times" pitchFamily="2" charset="0"/>
              </a:rPr>
              <a:t> </a:t>
            </a:r>
            <a:r>
              <a:rPr lang="en-US" sz="4400" b="1" i="1" dirty="0" err="1" smtClean="0">
                <a:latin typeface="VNI-Times" pitchFamily="2" charset="0"/>
              </a:rPr>
              <a:t>sinh</a:t>
            </a:r>
            <a:r>
              <a:rPr lang="en-US" sz="4400" b="1" i="1" dirty="0" smtClean="0">
                <a:latin typeface="VNI-Times" pitchFamily="2" charset="0"/>
              </a:rPr>
              <a:t>:</a:t>
            </a:r>
            <a:endParaRPr lang="en-US" sz="4400" b="1" i="1" dirty="0">
              <a:latin typeface="VNI-Times" pitchFamily="2" charset="0"/>
            </a:endParaRPr>
          </a:p>
        </p:txBody>
      </p:sp>
      <p:sp>
        <p:nvSpPr>
          <p:cNvPr id="41987" name="Rectangle 3"/>
          <p:cNvSpPr>
            <a:spLocks noGrp="1" noChangeArrowheads="1"/>
          </p:cNvSpPr>
          <p:nvPr>
            <p:ph idx="1"/>
          </p:nvPr>
        </p:nvSpPr>
        <p:spPr>
          <a:xfrm>
            <a:off x="457200" y="1371600"/>
            <a:ext cx="8229600" cy="4759325"/>
          </a:xfrm>
        </p:spPr>
        <p:txBody>
          <a:bodyPr/>
          <a:lstStyle/>
          <a:p>
            <a:pPr>
              <a:buFont typeface="Wingdings" pitchFamily="2" charset="2"/>
              <a:buNone/>
            </a:pPr>
            <a:r>
              <a:rPr lang="en-US" dirty="0"/>
              <a:t>-  </a:t>
            </a:r>
            <a:r>
              <a:rPr lang="en-US" sz="4000" dirty="0" err="1">
                <a:latin typeface="VNI-Times" pitchFamily="2" charset="0"/>
              </a:rPr>
              <a:t>Q</a:t>
            </a:r>
            <a:r>
              <a:rPr lang="en-US" sz="4000" dirty="0" err="1" smtClean="0">
                <a:latin typeface="VNI-Times" pitchFamily="2" charset="0"/>
              </a:rPr>
              <a:t>uaân</a:t>
            </a:r>
            <a:r>
              <a:rPr lang="en-US" sz="4000" dirty="0" smtClean="0">
                <a:latin typeface="VNI-Times" pitchFamily="2" charset="0"/>
              </a:rPr>
              <a:t> </a:t>
            </a:r>
            <a:r>
              <a:rPr lang="en-US" sz="4000" dirty="0" err="1">
                <a:latin typeface="VNI-Times" pitchFamily="2" charset="0"/>
              </a:rPr>
              <a:t>nhaân</a:t>
            </a:r>
            <a:r>
              <a:rPr lang="en-US" sz="4000" dirty="0">
                <a:latin typeface="VNI-Times" pitchFamily="2" charset="0"/>
              </a:rPr>
              <a:t> </a:t>
            </a:r>
            <a:r>
              <a:rPr lang="en-US" sz="4000" dirty="0" err="1">
                <a:latin typeface="VNI-Times" pitchFamily="2" charset="0"/>
              </a:rPr>
              <a:t>taïi</a:t>
            </a:r>
            <a:r>
              <a:rPr lang="en-US" sz="4000" dirty="0">
                <a:latin typeface="VNI-Times" pitchFamily="2" charset="0"/>
              </a:rPr>
              <a:t> </a:t>
            </a:r>
            <a:r>
              <a:rPr lang="en-US" sz="4000" dirty="0" err="1">
                <a:latin typeface="VNI-Times" pitchFamily="2" charset="0"/>
              </a:rPr>
              <a:t>nguõ</a:t>
            </a:r>
            <a:r>
              <a:rPr lang="en-US" sz="4000" dirty="0">
                <a:latin typeface="VNI-Times" pitchFamily="2" charset="0"/>
              </a:rPr>
              <a:t> :</a:t>
            </a:r>
            <a:r>
              <a:rPr lang="en-US" sz="4000" dirty="0" smtClean="0">
                <a:latin typeface="VNI-Times" pitchFamily="2" charset="0"/>
              </a:rPr>
              <a:t> (</a:t>
            </a:r>
            <a:r>
              <a:rPr lang="en-US" sz="4000" dirty="0" err="1" smtClean="0">
                <a:latin typeface="VNI-Times" pitchFamily="2" charset="0"/>
              </a:rPr>
              <a:t>haï</a:t>
            </a:r>
            <a:r>
              <a:rPr lang="en-US" sz="4000" dirty="0" smtClean="0">
                <a:latin typeface="VNI-Times" pitchFamily="2" charset="0"/>
              </a:rPr>
              <a:t> </a:t>
            </a:r>
            <a:r>
              <a:rPr lang="en-US" sz="4000" dirty="0" err="1">
                <a:latin typeface="VNI-Times" pitchFamily="2" charset="0"/>
              </a:rPr>
              <a:t>só</a:t>
            </a:r>
            <a:r>
              <a:rPr lang="en-US" sz="4000" dirty="0">
                <a:latin typeface="VNI-Times" pitchFamily="2" charset="0"/>
              </a:rPr>
              <a:t> </a:t>
            </a:r>
            <a:r>
              <a:rPr lang="en-US" sz="4000" dirty="0" err="1">
                <a:latin typeface="VNI-Times" pitchFamily="2" charset="0"/>
              </a:rPr>
              <a:t>quan</a:t>
            </a:r>
            <a:r>
              <a:rPr lang="en-US" sz="4000" dirty="0">
                <a:latin typeface="VNI-Times" pitchFamily="2" charset="0"/>
              </a:rPr>
              <a:t>, </a:t>
            </a:r>
            <a:r>
              <a:rPr lang="en-US" sz="4000" dirty="0" err="1">
                <a:latin typeface="VNI-Times" pitchFamily="2" charset="0"/>
              </a:rPr>
              <a:t>binh</a:t>
            </a:r>
            <a:r>
              <a:rPr lang="en-US" sz="4000" dirty="0">
                <a:latin typeface="VNI-Times" pitchFamily="2" charset="0"/>
              </a:rPr>
              <a:t> </a:t>
            </a:r>
            <a:r>
              <a:rPr lang="en-US" sz="4000" dirty="0" err="1">
                <a:latin typeface="VNI-Times" pitchFamily="2" charset="0"/>
              </a:rPr>
              <a:t>só</a:t>
            </a:r>
            <a:r>
              <a:rPr lang="en-US" sz="4000" dirty="0">
                <a:latin typeface="VNI-Times" pitchFamily="2" charset="0"/>
              </a:rPr>
              <a:t>, </a:t>
            </a:r>
            <a:r>
              <a:rPr lang="en-US" sz="4000" dirty="0" err="1">
                <a:latin typeface="VNI-Times" pitchFamily="2" charset="0"/>
              </a:rPr>
              <a:t>quaân</a:t>
            </a:r>
            <a:r>
              <a:rPr lang="en-US" sz="4000" dirty="0">
                <a:latin typeface="VNI-Times" pitchFamily="2" charset="0"/>
              </a:rPr>
              <a:t> </a:t>
            </a:r>
            <a:r>
              <a:rPr lang="en-US" sz="4000" dirty="0" err="1">
                <a:latin typeface="VNI-Times" pitchFamily="2" charset="0"/>
              </a:rPr>
              <a:t>nhaân</a:t>
            </a:r>
            <a:r>
              <a:rPr lang="en-US" sz="4000" dirty="0">
                <a:latin typeface="VNI-Times" pitchFamily="2" charset="0"/>
              </a:rPr>
              <a:t> </a:t>
            </a:r>
            <a:r>
              <a:rPr lang="en-US" sz="4000" dirty="0" err="1">
                <a:latin typeface="VNI-Times" pitchFamily="2" charset="0"/>
              </a:rPr>
              <a:t>chuyeân</a:t>
            </a:r>
            <a:r>
              <a:rPr lang="en-US" sz="4000" dirty="0">
                <a:latin typeface="VNI-Times" pitchFamily="2" charset="0"/>
              </a:rPr>
              <a:t> </a:t>
            </a:r>
            <a:r>
              <a:rPr lang="en-US" sz="4000" dirty="0" err="1" smtClean="0">
                <a:latin typeface="VNI-Times" pitchFamily="2" charset="0"/>
              </a:rPr>
              <a:t>nghieäp</a:t>
            </a:r>
            <a:r>
              <a:rPr lang="en-US" sz="4000" dirty="0">
                <a:latin typeface="VNI-Times" pitchFamily="2" charset="0"/>
              </a:rPr>
              <a:t> </a:t>
            </a:r>
            <a:r>
              <a:rPr lang="en-US" sz="4000" dirty="0" smtClean="0">
                <a:latin typeface="VNI-Times" pitchFamily="2" charset="0"/>
              </a:rPr>
              <a:t>) </a:t>
            </a:r>
            <a:r>
              <a:rPr lang="en-US" sz="4000" dirty="0" err="1">
                <a:latin typeface="VNI-Times" pitchFamily="2" charset="0"/>
              </a:rPr>
              <a:t>nhaân</a:t>
            </a:r>
            <a:r>
              <a:rPr lang="en-US" sz="4000" dirty="0">
                <a:latin typeface="VNI-Times" pitchFamily="2" charset="0"/>
              </a:rPr>
              <a:t> </a:t>
            </a:r>
            <a:r>
              <a:rPr lang="en-US" sz="4000" dirty="0" err="1">
                <a:latin typeface="VNI-Times" pitchFamily="2" charset="0"/>
              </a:rPr>
              <a:t>vieân</a:t>
            </a:r>
            <a:r>
              <a:rPr lang="en-US" sz="4000" dirty="0">
                <a:latin typeface="VNI-Times" pitchFamily="2" charset="0"/>
              </a:rPr>
              <a:t> </a:t>
            </a:r>
            <a:r>
              <a:rPr lang="en-US" sz="4000" dirty="0" err="1">
                <a:latin typeface="VNI-Times" pitchFamily="2" charset="0"/>
              </a:rPr>
              <a:t>quoác</a:t>
            </a:r>
            <a:r>
              <a:rPr lang="en-US" sz="4000" dirty="0">
                <a:latin typeface="VNI-Times" pitchFamily="2" charset="0"/>
              </a:rPr>
              <a:t> </a:t>
            </a:r>
            <a:r>
              <a:rPr lang="en-US" sz="4000" dirty="0" err="1" smtClean="0">
                <a:latin typeface="VNI-Times" pitchFamily="2" charset="0"/>
              </a:rPr>
              <a:t>phoøng</a:t>
            </a:r>
            <a:endParaRPr lang="en-US" sz="4000" dirty="0">
              <a:latin typeface="VNI-Times" pitchFamily="2" charset="0"/>
            </a:endParaRPr>
          </a:p>
          <a:p>
            <a:pPr>
              <a:buFontTx/>
              <a:buChar char="-"/>
            </a:pPr>
            <a:r>
              <a:rPr lang="en-US" sz="4000" dirty="0" smtClean="0">
                <a:latin typeface="VNI-Times" pitchFamily="2" charset="0"/>
              </a:rPr>
              <a:t>Nam </a:t>
            </a:r>
            <a:r>
              <a:rPr lang="en-US" sz="4000" dirty="0" err="1">
                <a:latin typeface="VNI-Times" pitchFamily="2" charset="0"/>
              </a:rPr>
              <a:t>thanh</a:t>
            </a:r>
            <a:r>
              <a:rPr lang="en-US" sz="4000" dirty="0">
                <a:latin typeface="VNI-Times" pitchFamily="2" charset="0"/>
              </a:rPr>
              <a:t> </a:t>
            </a:r>
            <a:r>
              <a:rPr lang="en-US" sz="4000" dirty="0" err="1">
                <a:latin typeface="VNI-Times" pitchFamily="2" charset="0"/>
              </a:rPr>
              <a:t>nieân</a:t>
            </a:r>
            <a:r>
              <a:rPr lang="en-US" sz="4000" dirty="0">
                <a:latin typeface="VNI-Times" pitchFamily="2" charset="0"/>
              </a:rPr>
              <a:t> </a:t>
            </a:r>
            <a:r>
              <a:rPr lang="en-US" sz="4000" dirty="0" err="1">
                <a:latin typeface="VNI-Times" pitchFamily="2" charset="0"/>
              </a:rPr>
              <a:t>ngoaøi</a:t>
            </a:r>
            <a:r>
              <a:rPr lang="en-US" sz="4000" dirty="0">
                <a:latin typeface="VNI-Times" pitchFamily="2" charset="0"/>
              </a:rPr>
              <a:t> </a:t>
            </a:r>
            <a:r>
              <a:rPr lang="en-US" sz="4000" dirty="0" err="1">
                <a:latin typeface="VNI-Times" pitchFamily="2" charset="0"/>
              </a:rPr>
              <a:t>quaân</a:t>
            </a:r>
            <a:r>
              <a:rPr lang="en-US" sz="4000" dirty="0">
                <a:latin typeface="VNI-Times" pitchFamily="2" charset="0"/>
              </a:rPr>
              <a:t> </a:t>
            </a:r>
            <a:r>
              <a:rPr lang="en-US" sz="4000" dirty="0" err="1">
                <a:latin typeface="VNI-Times" pitchFamily="2" charset="0"/>
              </a:rPr>
              <a:t>ñoäi</a:t>
            </a:r>
            <a:r>
              <a:rPr lang="en-US" sz="4000" dirty="0" smtClean="0">
                <a:latin typeface="VNI-Times" pitchFamily="2" charset="0"/>
              </a:rPr>
              <a:t>.</a:t>
            </a:r>
          </a:p>
          <a:p>
            <a:pPr>
              <a:buFontTx/>
              <a:buChar char="-"/>
            </a:pPr>
            <a:r>
              <a:rPr lang="en-US" sz="4000" dirty="0" err="1" smtClean="0">
                <a:latin typeface="VNI-Times" pitchFamily="2" charset="0"/>
              </a:rPr>
              <a:t>Nữ</a:t>
            </a:r>
            <a:r>
              <a:rPr lang="en-US" sz="4000" dirty="0" smtClean="0">
                <a:latin typeface="VNI-Times" pitchFamily="2" charset="0"/>
              </a:rPr>
              <a:t> </a:t>
            </a:r>
            <a:r>
              <a:rPr lang="en-US" sz="4000" dirty="0" err="1" smtClean="0">
                <a:latin typeface="VNI-Times" pitchFamily="2" charset="0"/>
              </a:rPr>
              <a:t>thanh</a:t>
            </a:r>
            <a:r>
              <a:rPr lang="en-US" sz="4000" dirty="0" smtClean="0">
                <a:latin typeface="VNI-Times" pitchFamily="2" charset="0"/>
              </a:rPr>
              <a:t> </a:t>
            </a:r>
            <a:r>
              <a:rPr lang="en-US" sz="4000" dirty="0" err="1" smtClean="0">
                <a:latin typeface="VNI-Times" pitchFamily="2" charset="0"/>
              </a:rPr>
              <a:t>n</a:t>
            </a:r>
            <a:r>
              <a:rPr lang="en-US" sz="4000" dirty="0" err="1" smtClean="0">
                <a:latin typeface="Times New Roman" pitchFamily="18" charset="0"/>
                <a:cs typeface="Times New Roman" pitchFamily="18" charset="0"/>
              </a:rPr>
              <a:t>iên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ngoài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nữ</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nhân</a:t>
            </a:r>
            <a:endParaRPr lang="en-US" sz="4000" dirty="0">
              <a:latin typeface="VNI-Times" pitchFamily="2"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1986"/>
                                        </p:tgtEl>
                                        <p:attrNameLst>
                                          <p:attrName>style.visibility</p:attrName>
                                        </p:attrNameLst>
                                      </p:cBhvr>
                                      <p:to>
                                        <p:strVal val="visible"/>
                                      </p:to>
                                    </p:set>
                                    <p:animEffect transition="in" filter="fade">
                                      <p:cBhvr>
                                        <p:cTn id="7" dur="1000"/>
                                        <p:tgtEl>
                                          <p:spTgt spid="41986"/>
                                        </p:tgtEl>
                                      </p:cBhvr>
                                    </p:animEffect>
                                    <p:anim calcmode="lin" valueType="num">
                                      <p:cBhvr>
                                        <p:cTn id="8" dur="1000" fill="hold"/>
                                        <p:tgtEl>
                                          <p:spTgt spid="41986"/>
                                        </p:tgtEl>
                                        <p:attrNameLst>
                                          <p:attrName>ppt_x</p:attrName>
                                        </p:attrNameLst>
                                      </p:cBhvr>
                                      <p:tavLst>
                                        <p:tav tm="0">
                                          <p:val>
                                            <p:strVal val="#ppt_x"/>
                                          </p:val>
                                        </p:tav>
                                        <p:tav tm="100000">
                                          <p:val>
                                            <p:strVal val="#ppt_x"/>
                                          </p:val>
                                        </p:tav>
                                      </p:tavLst>
                                    </p:anim>
                                    <p:anim calcmode="lin" valueType="num">
                                      <p:cBhvr>
                                        <p:cTn id="9" dur="898" decel="100000" fill="hold"/>
                                        <p:tgtEl>
                                          <p:spTgt spid="4198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1986"/>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1987">
                                            <p:txEl>
                                              <p:pRg st="0" end="0"/>
                                            </p:txEl>
                                          </p:spTgt>
                                        </p:tgtEl>
                                        <p:attrNameLst>
                                          <p:attrName>style.visibility</p:attrName>
                                        </p:attrNameLst>
                                      </p:cBhvr>
                                      <p:to>
                                        <p:strVal val="visible"/>
                                      </p:to>
                                    </p:set>
                                    <p:animEffect transition="in" filter="fade">
                                      <p:cBhvr>
                                        <p:cTn id="15" dur="1000"/>
                                        <p:tgtEl>
                                          <p:spTgt spid="41987">
                                            <p:txEl>
                                              <p:pRg st="0" end="0"/>
                                            </p:txEl>
                                          </p:spTgt>
                                        </p:tgtEl>
                                      </p:cBhvr>
                                    </p:animEffect>
                                    <p:anim calcmode="lin" valueType="num">
                                      <p:cBhvr>
                                        <p:cTn id="16" dur="1000" fill="hold"/>
                                        <p:tgtEl>
                                          <p:spTgt spid="41987">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1987">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1987">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1987">
                                            <p:txEl>
                                              <p:pRg st="1" end="1"/>
                                            </p:txEl>
                                          </p:spTgt>
                                        </p:tgtEl>
                                        <p:attrNameLst>
                                          <p:attrName>style.visibility</p:attrName>
                                        </p:attrNameLst>
                                      </p:cBhvr>
                                      <p:to>
                                        <p:strVal val="visible"/>
                                      </p:to>
                                    </p:set>
                                    <p:animEffect transition="in" filter="fade">
                                      <p:cBhvr>
                                        <p:cTn id="23" dur="1000"/>
                                        <p:tgtEl>
                                          <p:spTgt spid="41987">
                                            <p:txEl>
                                              <p:pRg st="1" end="1"/>
                                            </p:txEl>
                                          </p:spTgt>
                                        </p:tgtEl>
                                      </p:cBhvr>
                                    </p:animEffect>
                                    <p:anim calcmode="lin" valueType="num">
                                      <p:cBhvr>
                                        <p:cTn id="24" dur="1000" fill="hold"/>
                                        <p:tgtEl>
                                          <p:spTgt spid="41987">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1987">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1987">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41987">
                                            <p:txEl>
                                              <p:pRg st="2" end="2"/>
                                            </p:txEl>
                                          </p:spTgt>
                                        </p:tgtEl>
                                        <p:attrNameLst>
                                          <p:attrName>style.visibility</p:attrName>
                                        </p:attrNameLst>
                                      </p:cBhvr>
                                      <p:to>
                                        <p:strVal val="visible"/>
                                      </p:to>
                                    </p:set>
                                    <p:animEffect transition="in" filter="fade">
                                      <p:cBhvr>
                                        <p:cTn id="31" dur="1000"/>
                                        <p:tgtEl>
                                          <p:spTgt spid="41987">
                                            <p:txEl>
                                              <p:pRg st="2" end="2"/>
                                            </p:txEl>
                                          </p:spTgt>
                                        </p:tgtEl>
                                      </p:cBhvr>
                                    </p:animEffect>
                                    <p:anim calcmode="lin" valueType="num">
                                      <p:cBhvr>
                                        <p:cTn id="32" dur="1000" fill="hold"/>
                                        <p:tgtEl>
                                          <p:spTgt spid="41987">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41987">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41987">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1986" grpId="0"/>
      <p:bldP spid="41987"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err="1" smtClean="0">
                <a:latin typeface="Times New Roman" pitchFamily="18" charset="0"/>
                <a:cs typeface="Times New Roman" pitchFamily="18" charset="0"/>
              </a:rPr>
              <a:t>b.Tiêu</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chuẩn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tuyển</a:t>
            </a:r>
            <a:r>
              <a:rPr lang="en-US" b="1" dirty="0" smtClean="0">
                <a:latin typeface="Times New Roman" pitchFamily="18" charset="0"/>
                <a:cs typeface="Times New Roman" pitchFamily="18" charset="0"/>
              </a:rPr>
              <a:t> </a:t>
            </a:r>
            <a:r>
              <a:rPr lang="en-US" b="1" dirty="0" err="1" smtClean="0">
                <a:latin typeface="Times New Roman" pitchFamily="18" charset="0"/>
                <a:cs typeface="Times New Roman" pitchFamily="18" charset="0"/>
              </a:rPr>
              <a:t>sinh</a:t>
            </a:r>
            <a:r>
              <a:rPr lang="en-US" b="1" dirty="0" smtClean="0">
                <a:latin typeface="Times New Roman" pitchFamily="18" charset="0"/>
                <a:cs typeface="Times New Roman" pitchFamily="18" charset="0"/>
              </a:rPr>
              <a:t>:</a:t>
            </a:r>
            <a:endParaRPr lang="en-US" b="1" dirty="0">
              <a:latin typeface="Times New Roman" pitchFamily="18" charset="0"/>
              <a:cs typeface="Times New Roman" pitchFamily="18" charset="0"/>
            </a:endParaRPr>
          </a:p>
        </p:txBody>
      </p:sp>
      <p:sp>
        <p:nvSpPr>
          <p:cNvPr id="3" name="Content Placeholder 2"/>
          <p:cNvSpPr>
            <a:spLocks noGrp="1"/>
          </p:cNvSpPr>
          <p:nvPr>
            <p:ph idx="1"/>
          </p:nvPr>
        </p:nvSpPr>
        <p:spPr/>
        <p:txBody>
          <a:bodyPr>
            <a:normAutofit/>
          </a:bodyPr>
          <a:lstStyle/>
          <a:p>
            <a:r>
              <a:rPr lang="en-US" sz="4000" dirty="0" err="1" smtClean="0">
                <a:latin typeface="Times New Roman" pitchFamily="18" charset="0"/>
                <a:cs typeface="Times New Roman" pitchFamily="18" charset="0"/>
              </a:rPr>
              <a:t>Trình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bày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tiêu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chuẩn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tuyển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đào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tạo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sĩ</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quan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học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trong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trường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đội</a:t>
            </a:r>
            <a:r>
              <a:rPr lang="en-US" sz="4000" dirty="0" smtClean="0">
                <a:latin typeface="Times New Roman" pitchFamily="18" charset="0"/>
                <a:cs typeface="Times New Roman" pitchFamily="18" charset="0"/>
              </a:rPr>
              <a:t>?</a:t>
            </a:r>
            <a:endParaRPr lang="en-US" sz="4000" dirty="0">
              <a:latin typeface="Times New Roman" pitchFamily="18" charset="0"/>
              <a:cs typeface="Times New Roman" pitchFamily="18" charset="0"/>
            </a:endParaRPr>
          </a:p>
          <a:p>
            <a:endParaRPr lang="en-US" sz="4000" dirty="0" smtClean="0">
              <a:latin typeface="Times New Roman" pitchFamily="18" charset="0"/>
              <a:cs typeface="Times New Roman" pitchFamily="18" charset="0"/>
            </a:endParaRPr>
          </a:p>
          <a:p>
            <a:pPr marL="0" indent="0">
              <a:buNone/>
            </a:pP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32407526"/>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3010" name="Rectangle 2"/>
          <p:cNvSpPr>
            <a:spLocks noGrp="1" noChangeArrowheads="1"/>
          </p:cNvSpPr>
          <p:nvPr>
            <p:ph type="title"/>
          </p:nvPr>
        </p:nvSpPr>
        <p:spPr/>
        <p:txBody>
          <a:bodyPr/>
          <a:lstStyle/>
          <a:p>
            <a:r>
              <a:rPr lang="en-US" sz="4400" dirty="0" err="1" smtClean="0">
                <a:latin typeface="VNI-Times" pitchFamily="2" charset="0"/>
              </a:rPr>
              <a:t>b.</a:t>
            </a:r>
            <a:r>
              <a:rPr lang="en-US" sz="4400" b="1" i="1" dirty="0" err="1" smtClean="0">
                <a:latin typeface="VNI-Times" pitchFamily="2" charset="0"/>
              </a:rPr>
              <a:t>Tieâu</a:t>
            </a:r>
            <a:r>
              <a:rPr lang="en-US" sz="4400" b="1" i="1" dirty="0" smtClean="0">
                <a:latin typeface="VNI-Times" pitchFamily="2" charset="0"/>
              </a:rPr>
              <a:t> </a:t>
            </a:r>
            <a:r>
              <a:rPr lang="en-US" sz="4400" b="1" i="1" dirty="0" err="1">
                <a:latin typeface="VNI-Times" pitchFamily="2" charset="0"/>
              </a:rPr>
              <a:t>chuaån</a:t>
            </a:r>
            <a:r>
              <a:rPr lang="en-US" sz="4400" b="1" i="1" dirty="0">
                <a:latin typeface="VNI-Times" pitchFamily="2" charset="0"/>
              </a:rPr>
              <a:t> </a:t>
            </a:r>
            <a:r>
              <a:rPr lang="en-US" sz="4400" b="1" i="1" dirty="0" err="1">
                <a:latin typeface="VNI-Times" pitchFamily="2" charset="0"/>
              </a:rPr>
              <a:t>tuyeån</a:t>
            </a:r>
            <a:r>
              <a:rPr lang="en-US" sz="4400" b="1" i="1" dirty="0">
                <a:latin typeface="VNI-Times" pitchFamily="2" charset="0"/>
              </a:rPr>
              <a:t> </a:t>
            </a:r>
            <a:r>
              <a:rPr lang="en-US" sz="4400" b="1" i="1" dirty="0" err="1">
                <a:latin typeface="VNI-Times" pitchFamily="2" charset="0"/>
              </a:rPr>
              <a:t>sinh</a:t>
            </a:r>
            <a:r>
              <a:rPr lang="en-US" sz="4400" b="1" i="1" dirty="0">
                <a:latin typeface="VNI-Times" pitchFamily="2" charset="0"/>
              </a:rPr>
              <a:t>:</a:t>
            </a:r>
          </a:p>
        </p:txBody>
      </p:sp>
      <p:sp>
        <p:nvSpPr>
          <p:cNvPr id="43011" name="Rectangle 3"/>
          <p:cNvSpPr>
            <a:spLocks noGrp="1" noChangeArrowheads="1"/>
          </p:cNvSpPr>
          <p:nvPr>
            <p:ph idx="1"/>
          </p:nvPr>
        </p:nvSpPr>
        <p:spPr>
          <a:xfrm>
            <a:off x="152400" y="1676400"/>
            <a:ext cx="8839200" cy="4953000"/>
          </a:xfrm>
        </p:spPr>
        <p:txBody>
          <a:bodyPr>
            <a:normAutofit/>
          </a:bodyPr>
          <a:lstStyle/>
          <a:p>
            <a:pPr>
              <a:lnSpc>
                <a:spcPct val="80000"/>
              </a:lnSpc>
              <a:buFontTx/>
              <a:buChar char="-"/>
            </a:pPr>
            <a:r>
              <a:rPr lang="en-US" sz="4000" dirty="0" err="1" smtClean="0">
                <a:latin typeface="VNI-Times" pitchFamily="2" charset="0"/>
              </a:rPr>
              <a:t>Phaûi</a:t>
            </a:r>
            <a:r>
              <a:rPr lang="en-US" sz="4000" dirty="0" smtClean="0">
                <a:latin typeface="VNI-Times" pitchFamily="2" charset="0"/>
              </a:rPr>
              <a:t> </a:t>
            </a:r>
            <a:r>
              <a:rPr lang="en-US" sz="4000" dirty="0" err="1">
                <a:latin typeface="VNI-Times" pitchFamily="2" charset="0"/>
              </a:rPr>
              <a:t>töï</a:t>
            </a:r>
            <a:r>
              <a:rPr lang="en-US" sz="4000" dirty="0">
                <a:latin typeface="VNI-Times" pitchFamily="2" charset="0"/>
              </a:rPr>
              <a:t> </a:t>
            </a:r>
            <a:r>
              <a:rPr lang="en-US" sz="4000" dirty="0" err="1" smtClean="0">
                <a:latin typeface="VNI-Times" pitchFamily="2" charset="0"/>
              </a:rPr>
              <a:t>nguyeän</a:t>
            </a:r>
            <a:r>
              <a:rPr lang="en-US" sz="4000" dirty="0" smtClean="0">
                <a:latin typeface="VNI-Times" pitchFamily="2" charset="0"/>
              </a:rPr>
              <a:t> </a:t>
            </a:r>
          </a:p>
          <a:p>
            <a:pPr marL="0" indent="0">
              <a:lnSpc>
                <a:spcPct val="80000"/>
              </a:lnSpc>
              <a:buNone/>
            </a:pPr>
            <a:r>
              <a:rPr lang="en-US" sz="4000" dirty="0">
                <a:latin typeface="VNI-Times" pitchFamily="2" charset="0"/>
              </a:rPr>
              <a:t>-</a:t>
            </a:r>
            <a:r>
              <a:rPr lang="en-US" sz="4000" dirty="0" smtClean="0">
                <a:latin typeface="VNI-Times" pitchFamily="2" charset="0"/>
              </a:rPr>
              <a:t> </a:t>
            </a:r>
            <a:r>
              <a:rPr lang="en-US" sz="4000" dirty="0" err="1" smtClean="0">
                <a:latin typeface="VNI-Times" pitchFamily="2" charset="0"/>
              </a:rPr>
              <a:t>Coù</a:t>
            </a:r>
            <a:r>
              <a:rPr lang="en-US" sz="4000" dirty="0" smtClean="0">
                <a:latin typeface="VNI-Times" pitchFamily="2" charset="0"/>
              </a:rPr>
              <a:t> </a:t>
            </a:r>
            <a:r>
              <a:rPr lang="en-US" sz="4000" dirty="0" err="1">
                <a:latin typeface="VNI-Times" pitchFamily="2" charset="0"/>
              </a:rPr>
              <a:t>lí</a:t>
            </a:r>
            <a:r>
              <a:rPr lang="en-US" sz="4000" dirty="0">
                <a:latin typeface="VNI-Times" pitchFamily="2" charset="0"/>
              </a:rPr>
              <a:t> </a:t>
            </a:r>
            <a:r>
              <a:rPr lang="en-US" sz="4000" dirty="0" err="1">
                <a:latin typeface="VNI-Times" pitchFamily="2" charset="0"/>
              </a:rPr>
              <a:t>lòch</a:t>
            </a:r>
            <a:r>
              <a:rPr lang="en-US" sz="4000" dirty="0">
                <a:latin typeface="VNI-Times" pitchFamily="2" charset="0"/>
              </a:rPr>
              <a:t> </a:t>
            </a:r>
            <a:r>
              <a:rPr lang="en-US" sz="4000" dirty="0" err="1">
                <a:latin typeface="VNI-Times" pitchFamily="2" charset="0"/>
              </a:rPr>
              <a:t>veà</a:t>
            </a:r>
            <a:r>
              <a:rPr lang="en-US" sz="4000" dirty="0">
                <a:latin typeface="VNI-Times" pitchFamily="2" charset="0"/>
              </a:rPr>
              <a:t> </a:t>
            </a:r>
            <a:r>
              <a:rPr lang="en-US" sz="4000" dirty="0" err="1">
                <a:latin typeface="VNI-Times" pitchFamily="2" charset="0"/>
              </a:rPr>
              <a:t>gia</a:t>
            </a:r>
            <a:r>
              <a:rPr lang="en-US" sz="4000" dirty="0">
                <a:latin typeface="VNI-Times" pitchFamily="2" charset="0"/>
              </a:rPr>
              <a:t> </a:t>
            </a:r>
            <a:r>
              <a:rPr lang="en-US" sz="4000" dirty="0" err="1">
                <a:latin typeface="VNI-Times" pitchFamily="2" charset="0"/>
              </a:rPr>
              <a:t>ñình</a:t>
            </a:r>
            <a:r>
              <a:rPr lang="en-US" sz="4000" dirty="0">
                <a:latin typeface="VNI-Times" pitchFamily="2" charset="0"/>
              </a:rPr>
              <a:t> </a:t>
            </a:r>
            <a:r>
              <a:rPr lang="en-US" sz="4000" dirty="0" err="1">
                <a:latin typeface="VNI-Times" pitchFamily="2" charset="0"/>
              </a:rPr>
              <a:t>vaø</a:t>
            </a:r>
            <a:r>
              <a:rPr lang="en-US" sz="4000" dirty="0">
                <a:latin typeface="VNI-Times" pitchFamily="2" charset="0"/>
              </a:rPr>
              <a:t> </a:t>
            </a:r>
            <a:r>
              <a:rPr lang="en-US" sz="4000" dirty="0" err="1">
                <a:latin typeface="VNI-Times" pitchFamily="2" charset="0"/>
              </a:rPr>
              <a:t>baûn</a:t>
            </a:r>
            <a:r>
              <a:rPr lang="en-US" sz="4000" dirty="0">
                <a:latin typeface="VNI-Times" pitchFamily="2" charset="0"/>
              </a:rPr>
              <a:t> </a:t>
            </a:r>
            <a:r>
              <a:rPr lang="en-US" sz="4000" dirty="0" err="1">
                <a:latin typeface="VNI-Times" pitchFamily="2" charset="0"/>
              </a:rPr>
              <a:t>thaân</a:t>
            </a:r>
            <a:r>
              <a:rPr lang="en-US" sz="4000" dirty="0">
                <a:latin typeface="VNI-Times" pitchFamily="2" charset="0"/>
              </a:rPr>
              <a:t> </a:t>
            </a:r>
            <a:r>
              <a:rPr lang="en-US" sz="4000" dirty="0" err="1">
                <a:latin typeface="VNI-Times" pitchFamily="2" charset="0"/>
              </a:rPr>
              <a:t>roõ</a:t>
            </a:r>
            <a:r>
              <a:rPr lang="en-US" sz="4000" dirty="0">
                <a:latin typeface="VNI-Times" pitchFamily="2" charset="0"/>
              </a:rPr>
              <a:t> </a:t>
            </a:r>
            <a:r>
              <a:rPr lang="en-US" sz="4000" dirty="0" err="1">
                <a:latin typeface="VNI-Times" pitchFamily="2" charset="0"/>
              </a:rPr>
              <a:t>raøng</a:t>
            </a:r>
            <a:r>
              <a:rPr lang="en-US" sz="4000" dirty="0">
                <a:latin typeface="VNI-Times" pitchFamily="2" charset="0"/>
              </a:rPr>
              <a:t>, </a:t>
            </a:r>
            <a:r>
              <a:rPr lang="en-US" sz="4000" dirty="0" err="1">
                <a:latin typeface="VNI-Times" pitchFamily="2" charset="0"/>
              </a:rPr>
              <a:t>ñuû</a:t>
            </a:r>
            <a:r>
              <a:rPr lang="en-US" sz="4000" dirty="0">
                <a:latin typeface="VNI-Times" pitchFamily="2" charset="0"/>
              </a:rPr>
              <a:t> </a:t>
            </a:r>
            <a:r>
              <a:rPr lang="en-US" sz="4000" dirty="0" err="1">
                <a:latin typeface="VNI-Times" pitchFamily="2" charset="0"/>
              </a:rPr>
              <a:t>ñieàu</a:t>
            </a:r>
            <a:r>
              <a:rPr lang="en-US" sz="4000" dirty="0">
                <a:latin typeface="VNI-Times" pitchFamily="2" charset="0"/>
              </a:rPr>
              <a:t> </a:t>
            </a:r>
            <a:r>
              <a:rPr lang="en-US" sz="4000" dirty="0" err="1">
                <a:latin typeface="VNI-Times" pitchFamily="2" charset="0"/>
              </a:rPr>
              <a:t>kieän</a:t>
            </a:r>
            <a:r>
              <a:rPr lang="en-US" sz="4000" dirty="0">
                <a:latin typeface="VNI-Times" pitchFamily="2" charset="0"/>
              </a:rPr>
              <a:t> </a:t>
            </a:r>
            <a:r>
              <a:rPr lang="en-US" sz="4000" dirty="0" err="1">
                <a:latin typeface="Times New Roman" pitchFamily="18" charset="0"/>
              </a:rPr>
              <a:t>đê</a:t>
            </a:r>
            <a:r>
              <a:rPr lang="en-US" sz="4000" dirty="0">
                <a:latin typeface="Times New Roman" pitchFamily="18" charset="0"/>
              </a:rPr>
              <a:t>̉ </a:t>
            </a:r>
            <a:r>
              <a:rPr lang="en-US" sz="4000" dirty="0" err="1">
                <a:latin typeface="Times New Roman" pitchFamily="18" charset="0"/>
              </a:rPr>
              <a:t>trơ</a:t>
            </a:r>
            <a:r>
              <a:rPr lang="en-US" sz="4000" dirty="0">
                <a:latin typeface="Times New Roman" pitchFamily="18" charset="0"/>
              </a:rPr>
              <a:t>̉ </a:t>
            </a:r>
            <a:r>
              <a:rPr lang="en-US" sz="4000" dirty="0" err="1">
                <a:latin typeface="VNI-Times" pitchFamily="2" charset="0"/>
              </a:rPr>
              <a:t>thaønh</a:t>
            </a:r>
            <a:r>
              <a:rPr lang="en-US" sz="4000" dirty="0">
                <a:latin typeface="VNI-Times" pitchFamily="2" charset="0"/>
              </a:rPr>
              <a:t> </a:t>
            </a:r>
            <a:r>
              <a:rPr lang="en-US" sz="4000" dirty="0" err="1">
                <a:latin typeface="VNI-Times" pitchFamily="2" charset="0"/>
              </a:rPr>
              <a:t>Ñaûng</a:t>
            </a:r>
            <a:r>
              <a:rPr lang="en-US" sz="4000" dirty="0">
                <a:latin typeface="VNI-Times" pitchFamily="2" charset="0"/>
              </a:rPr>
              <a:t> </a:t>
            </a:r>
            <a:r>
              <a:rPr lang="en-US" sz="4000" dirty="0" err="1">
                <a:latin typeface="VNI-Times" pitchFamily="2" charset="0"/>
              </a:rPr>
              <a:t>vieân</a:t>
            </a:r>
            <a:r>
              <a:rPr lang="en-US" sz="4000" dirty="0">
                <a:latin typeface="VNI-Times" pitchFamily="2" charset="0"/>
              </a:rPr>
              <a:t>, </a:t>
            </a:r>
            <a:r>
              <a:rPr lang="en-US" sz="4000" dirty="0" err="1">
                <a:latin typeface="VNI-Times" pitchFamily="2" charset="0"/>
              </a:rPr>
              <a:t>coù</a:t>
            </a:r>
            <a:r>
              <a:rPr lang="en-US" sz="4000" dirty="0">
                <a:latin typeface="VNI-Times" pitchFamily="2" charset="0"/>
              </a:rPr>
              <a:t> </a:t>
            </a:r>
            <a:r>
              <a:rPr lang="en-US" sz="4000" dirty="0" err="1">
                <a:latin typeface="VNI-Times" pitchFamily="2" charset="0"/>
              </a:rPr>
              <a:t>phaåm</a:t>
            </a:r>
            <a:r>
              <a:rPr lang="en-US" sz="4000" dirty="0">
                <a:latin typeface="VNI-Times" pitchFamily="2" charset="0"/>
              </a:rPr>
              <a:t> </a:t>
            </a:r>
            <a:r>
              <a:rPr lang="en-US" sz="4000" dirty="0" err="1">
                <a:latin typeface="VNI-Times" pitchFamily="2" charset="0"/>
              </a:rPr>
              <a:t>chaát</a:t>
            </a:r>
            <a:r>
              <a:rPr lang="en-US" sz="4000" dirty="0">
                <a:latin typeface="VNI-Times" pitchFamily="2" charset="0"/>
              </a:rPr>
              <a:t> </a:t>
            </a:r>
            <a:r>
              <a:rPr lang="en-US" sz="4000" dirty="0" err="1">
                <a:latin typeface="VNI-Times" pitchFamily="2" charset="0"/>
              </a:rPr>
              <a:t>ñaïo</a:t>
            </a:r>
            <a:r>
              <a:rPr lang="en-US" sz="4000" dirty="0">
                <a:latin typeface="VNI-Times" pitchFamily="2" charset="0"/>
              </a:rPr>
              <a:t> </a:t>
            </a:r>
            <a:r>
              <a:rPr lang="en-US" sz="4000" dirty="0" err="1">
                <a:latin typeface="VNI-Times" pitchFamily="2" charset="0"/>
              </a:rPr>
              <a:t>ñöùc</a:t>
            </a:r>
            <a:r>
              <a:rPr lang="en-US" sz="4000" dirty="0">
                <a:latin typeface="VNI-Times" pitchFamily="2" charset="0"/>
              </a:rPr>
              <a:t> </a:t>
            </a:r>
            <a:r>
              <a:rPr lang="en-US" sz="4000" dirty="0" err="1">
                <a:latin typeface="VNI-Times" pitchFamily="2" charset="0"/>
              </a:rPr>
              <a:t>toát</a:t>
            </a:r>
            <a:r>
              <a:rPr lang="en-US" sz="4000" dirty="0">
                <a:latin typeface="VNI-Times" pitchFamily="2" charset="0"/>
              </a:rPr>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3010"/>
                                        </p:tgtEl>
                                        <p:attrNameLst>
                                          <p:attrName>style.visibility</p:attrName>
                                        </p:attrNameLst>
                                      </p:cBhvr>
                                      <p:to>
                                        <p:strVal val="visible"/>
                                      </p:to>
                                    </p:set>
                                    <p:animEffect transition="in" filter="fade">
                                      <p:cBhvr>
                                        <p:cTn id="7" dur="1000"/>
                                        <p:tgtEl>
                                          <p:spTgt spid="43010"/>
                                        </p:tgtEl>
                                      </p:cBhvr>
                                    </p:animEffect>
                                    <p:anim calcmode="lin" valueType="num">
                                      <p:cBhvr>
                                        <p:cTn id="8" dur="1000" fill="hold"/>
                                        <p:tgtEl>
                                          <p:spTgt spid="43010"/>
                                        </p:tgtEl>
                                        <p:attrNameLst>
                                          <p:attrName>ppt_x</p:attrName>
                                        </p:attrNameLst>
                                      </p:cBhvr>
                                      <p:tavLst>
                                        <p:tav tm="0">
                                          <p:val>
                                            <p:strVal val="#ppt_x"/>
                                          </p:val>
                                        </p:tav>
                                        <p:tav tm="100000">
                                          <p:val>
                                            <p:strVal val="#ppt_x"/>
                                          </p:val>
                                        </p:tav>
                                      </p:tavLst>
                                    </p:anim>
                                    <p:anim calcmode="lin" valueType="num">
                                      <p:cBhvr>
                                        <p:cTn id="9" dur="898" decel="100000" fill="hold"/>
                                        <p:tgtEl>
                                          <p:spTgt spid="43010"/>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3010"/>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43011">
                                            <p:txEl>
                                              <p:pRg st="0" end="0"/>
                                            </p:txEl>
                                          </p:spTgt>
                                        </p:tgtEl>
                                        <p:attrNameLst>
                                          <p:attrName>style.visibility</p:attrName>
                                        </p:attrNameLst>
                                      </p:cBhvr>
                                      <p:to>
                                        <p:strVal val="visible"/>
                                      </p:to>
                                    </p:set>
                                    <p:animEffect transition="in" filter="fade">
                                      <p:cBhvr>
                                        <p:cTn id="15" dur="1000"/>
                                        <p:tgtEl>
                                          <p:spTgt spid="43011">
                                            <p:txEl>
                                              <p:pRg st="0" end="0"/>
                                            </p:txEl>
                                          </p:spTgt>
                                        </p:tgtEl>
                                      </p:cBhvr>
                                    </p:animEffect>
                                    <p:anim calcmode="lin" valueType="num">
                                      <p:cBhvr>
                                        <p:cTn id="16" dur="1000" fill="hold"/>
                                        <p:tgtEl>
                                          <p:spTgt spid="43011">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43011">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43011">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43011">
                                            <p:txEl>
                                              <p:pRg st="1" end="1"/>
                                            </p:txEl>
                                          </p:spTgt>
                                        </p:tgtEl>
                                        <p:attrNameLst>
                                          <p:attrName>style.visibility</p:attrName>
                                        </p:attrNameLst>
                                      </p:cBhvr>
                                      <p:to>
                                        <p:strVal val="visible"/>
                                      </p:to>
                                    </p:set>
                                    <p:animEffect transition="in" filter="fade">
                                      <p:cBhvr>
                                        <p:cTn id="23" dur="1000"/>
                                        <p:tgtEl>
                                          <p:spTgt spid="43011">
                                            <p:txEl>
                                              <p:pRg st="1" end="1"/>
                                            </p:txEl>
                                          </p:spTgt>
                                        </p:tgtEl>
                                      </p:cBhvr>
                                    </p:animEffect>
                                    <p:anim calcmode="lin" valueType="num">
                                      <p:cBhvr>
                                        <p:cTn id="24" dur="1000" fill="hold"/>
                                        <p:tgtEl>
                                          <p:spTgt spid="43011">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43011">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43011">
                                            <p:txEl>
                                              <p:pRg st="1" end="1"/>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010" grpId="0"/>
      <p:bldP spid="43011" grpId="0" build="p"/>
    </p:bld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4036" name="Rectangle 4"/>
          <p:cNvSpPr>
            <a:spLocks noGrp="1" noChangeArrowheads="1"/>
          </p:cNvSpPr>
          <p:nvPr>
            <p:ph type="title"/>
          </p:nvPr>
        </p:nvSpPr>
        <p:spPr>
          <a:xfrm>
            <a:off x="381000" y="762000"/>
            <a:ext cx="8763000" cy="5638800"/>
          </a:xfrm>
        </p:spPr>
        <p:txBody>
          <a:bodyPr>
            <a:normAutofit fontScale="90000"/>
          </a:bodyPr>
          <a:lstStyle/>
          <a:p>
            <a:pPr algn="l"/>
            <a:r>
              <a:rPr lang="en-US" sz="5100" dirty="0">
                <a:latin typeface="VNI-Times" pitchFamily="2" charset="0"/>
              </a:rPr>
              <a:t>-  </a:t>
            </a:r>
            <a:r>
              <a:rPr lang="en-US" sz="5100" dirty="0" err="1">
                <a:latin typeface="VNI-Times" pitchFamily="2" charset="0"/>
              </a:rPr>
              <a:t>Toát</a:t>
            </a:r>
            <a:r>
              <a:rPr lang="en-US" sz="5100" dirty="0">
                <a:latin typeface="VNI-Times" pitchFamily="2" charset="0"/>
              </a:rPr>
              <a:t> </a:t>
            </a:r>
            <a:r>
              <a:rPr lang="en-US" sz="5100" dirty="0" err="1">
                <a:latin typeface="VNI-Times" pitchFamily="2" charset="0"/>
              </a:rPr>
              <a:t>nghieäp</a:t>
            </a:r>
            <a:r>
              <a:rPr lang="en-US" sz="5100" dirty="0">
                <a:latin typeface="VNI-Times" pitchFamily="2" charset="0"/>
              </a:rPr>
              <a:t> THPT </a:t>
            </a:r>
            <a:r>
              <a:rPr lang="en-US" sz="5100" dirty="0" err="1">
                <a:latin typeface="VNI-Times" pitchFamily="2" charset="0"/>
              </a:rPr>
              <a:t>hoaëc</a:t>
            </a:r>
            <a:r>
              <a:rPr lang="en-US" sz="5100" dirty="0">
                <a:latin typeface="VNI-Times" pitchFamily="2" charset="0"/>
              </a:rPr>
              <a:t> </a:t>
            </a:r>
            <a:r>
              <a:rPr lang="en-US" sz="5100" dirty="0" err="1">
                <a:latin typeface="VNI-Times" pitchFamily="2" charset="0"/>
              </a:rPr>
              <a:t>boå</a:t>
            </a:r>
            <a:r>
              <a:rPr lang="en-US" sz="5100" dirty="0">
                <a:latin typeface="VNI-Times" pitchFamily="2" charset="0"/>
              </a:rPr>
              <a:t> </a:t>
            </a:r>
            <a:r>
              <a:rPr lang="en-US" sz="5100" dirty="0" err="1">
                <a:latin typeface="VNI-Times" pitchFamily="2" charset="0"/>
              </a:rPr>
              <a:t>tuùc</a:t>
            </a:r>
            <a:r>
              <a:rPr lang="en-US" sz="5100" dirty="0">
                <a:latin typeface="VNI-Times" pitchFamily="2" charset="0"/>
              </a:rPr>
              <a:t> </a:t>
            </a:r>
            <a:r>
              <a:rPr lang="en-US" sz="5100" dirty="0" smtClean="0">
                <a:latin typeface="VNI-Times" pitchFamily="2" charset="0"/>
              </a:rPr>
              <a:t>THPT</a:t>
            </a:r>
            <a:r>
              <a:rPr lang="en-US" sz="5100" dirty="0">
                <a:latin typeface="VNI-Times" pitchFamily="2" charset="0"/>
              </a:rPr>
              <a:t/>
            </a:r>
            <a:br>
              <a:rPr lang="en-US" sz="5100" dirty="0">
                <a:latin typeface="VNI-Times" pitchFamily="2" charset="0"/>
              </a:rPr>
            </a:br>
            <a:r>
              <a:rPr lang="en-US" sz="5100" dirty="0">
                <a:latin typeface="VNI-Times" pitchFamily="2" charset="0"/>
              </a:rPr>
              <a:t>-  </a:t>
            </a:r>
            <a:r>
              <a:rPr lang="en-US" sz="5100" dirty="0" err="1">
                <a:latin typeface="VNI-Times" pitchFamily="2" charset="0"/>
              </a:rPr>
              <a:t>Coù</a:t>
            </a:r>
            <a:r>
              <a:rPr lang="en-US" sz="5100" dirty="0">
                <a:latin typeface="VNI-Times" pitchFamily="2" charset="0"/>
              </a:rPr>
              <a:t> </a:t>
            </a:r>
            <a:r>
              <a:rPr lang="en-US" sz="5100" dirty="0" err="1">
                <a:latin typeface="VNI-Times" pitchFamily="2" charset="0"/>
              </a:rPr>
              <a:t>söùc</a:t>
            </a:r>
            <a:r>
              <a:rPr lang="en-US" sz="5100" dirty="0">
                <a:latin typeface="VNI-Times" pitchFamily="2" charset="0"/>
              </a:rPr>
              <a:t> </a:t>
            </a:r>
            <a:r>
              <a:rPr lang="en-US" sz="5100" dirty="0" err="1">
                <a:latin typeface="VNI-Times" pitchFamily="2" charset="0"/>
              </a:rPr>
              <a:t>khoûe</a:t>
            </a:r>
            <a:r>
              <a:rPr lang="en-US" sz="5100" dirty="0">
                <a:latin typeface="VNI-Times" pitchFamily="2" charset="0"/>
              </a:rPr>
              <a:t> </a:t>
            </a:r>
            <a:r>
              <a:rPr lang="en-US" sz="5100" dirty="0" err="1">
                <a:latin typeface="VNI-Times" pitchFamily="2" charset="0"/>
              </a:rPr>
              <a:t>toát</a:t>
            </a:r>
            <a:r>
              <a:rPr lang="en-US" sz="5100" dirty="0">
                <a:latin typeface="VNI-Times" pitchFamily="2" charset="0"/>
              </a:rPr>
              <a:t>.</a:t>
            </a:r>
            <a:br>
              <a:rPr lang="en-US" sz="5100" dirty="0">
                <a:latin typeface="VNI-Times" pitchFamily="2" charset="0"/>
              </a:rPr>
            </a:br>
            <a:r>
              <a:rPr lang="en-US" sz="5100" dirty="0">
                <a:latin typeface="VNI-Times" pitchFamily="2" charset="0"/>
              </a:rPr>
              <a:t>-  </a:t>
            </a:r>
            <a:r>
              <a:rPr lang="en-US" sz="5100" dirty="0" err="1">
                <a:latin typeface="VNI-Times" pitchFamily="2" charset="0"/>
              </a:rPr>
              <a:t>Veà</a:t>
            </a:r>
            <a:r>
              <a:rPr lang="en-US" sz="5100" dirty="0">
                <a:latin typeface="VNI-Times" pitchFamily="2" charset="0"/>
              </a:rPr>
              <a:t> </a:t>
            </a:r>
            <a:r>
              <a:rPr lang="en-US" sz="5100" dirty="0" err="1">
                <a:latin typeface="VNI-Times" pitchFamily="2" charset="0"/>
              </a:rPr>
              <a:t>ñoä</a:t>
            </a:r>
            <a:r>
              <a:rPr lang="en-US" sz="5100" dirty="0">
                <a:latin typeface="VNI-Times" pitchFamily="2" charset="0"/>
              </a:rPr>
              <a:t> </a:t>
            </a:r>
            <a:r>
              <a:rPr lang="en-US" sz="5100" dirty="0" err="1">
                <a:latin typeface="VNI-Times" pitchFamily="2" charset="0"/>
              </a:rPr>
              <a:t>tuoåi</a:t>
            </a:r>
            <a:r>
              <a:rPr lang="en-US" sz="5100" dirty="0">
                <a:latin typeface="VNI-Times" pitchFamily="2" charset="0"/>
              </a:rPr>
              <a:t>: Nam </a:t>
            </a:r>
            <a:r>
              <a:rPr lang="en-US" sz="5100" dirty="0" err="1">
                <a:latin typeface="VNI-Times" pitchFamily="2" charset="0"/>
              </a:rPr>
              <a:t>thanh</a:t>
            </a:r>
            <a:r>
              <a:rPr lang="en-US" sz="5100" dirty="0">
                <a:latin typeface="VNI-Times" pitchFamily="2" charset="0"/>
              </a:rPr>
              <a:t> </a:t>
            </a:r>
            <a:r>
              <a:rPr lang="en-US" sz="5100" dirty="0" err="1">
                <a:latin typeface="VNI-Times" pitchFamily="2" charset="0"/>
              </a:rPr>
              <a:t>nieân</a:t>
            </a:r>
            <a:r>
              <a:rPr lang="en-US" sz="5100" dirty="0">
                <a:latin typeface="VNI-Times" pitchFamily="2" charset="0"/>
              </a:rPr>
              <a:t> </a:t>
            </a:r>
            <a:r>
              <a:rPr lang="en-US" sz="5100" dirty="0" err="1">
                <a:latin typeface="VNI-Times" pitchFamily="2" charset="0"/>
              </a:rPr>
              <a:t>ngoaøi</a:t>
            </a:r>
            <a:r>
              <a:rPr lang="en-US" sz="5100" dirty="0">
                <a:latin typeface="VNI-Times" pitchFamily="2" charset="0"/>
              </a:rPr>
              <a:t> </a:t>
            </a:r>
            <a:r>
              <a:rPr lang="en-US" sz="5100" dirty="0" err="1">
                <a:latin typeface="VNI-Times" pitchFamily="2" charset="0"/>
              </a:rPr>
              <a:t>quaân</a:t>
            </a:r>
            <a:r>
              <a:rPr lang="en-US" sz="5100" dirty="0">
                <a:latin typeface="VNI-Times" pitchFamily="2" charset="0"/>
              </a:rPr>
              <a:t> </a:t>
            </a:r>
            <a:r>
              <a:rPr lang="en-US" sz="5100" dirty="0" err="1">
                <a:latin typeface="VNI-Times" pitchFamily="2" charset="0"/>
              </a:rPr>
              <a:t>ñoäi</a:t>
            </a:r>
            <a:r>
              <a:rPr lang="en-US" sz="5100" dirty="0">
                <a:latin typeface="VNI-Times" pitchFamily="2" charset="0"/>
              </a:rPr>
              <a:t> </a:t>
            </a:r>
            <a:r>
              <a:rPr lang="en-US" sz="5100" dirty="0" err="1">
                <a:latin typeface="VNI-Times" pitchFamily="2" charset="0"/>
              </a:rPr>
              <a:t>töø</a:t>
            </a:r>
            <a:r>
              <a:rPr lang="en-US" sz="5100" dirty="0">
                <a:latin typeface="VNI-Times" pitchFamily="2" charset="0"/>
              </a:rPr>
              <a:t> </a:t>
            </a:r>
            <a:r>
              <a:rPr lang="en-US" sz="5100" dirty="0">
                <a:solidFill>
                  <a:srgbClr val="FF0000"/>
                </a:solidFill>
                <a:latin typeface="Times New Roman" pitchFamily="18" charset="0"/>
              </a:rPr>
              <a:t>17 </a:t>
            </a:r>
            <a:r>
              <a:rPr lang="en-US" sz="5100" dirty="0" err="1">
                <a:solidFill>
                  <a:srgbClr val="FF0000"/>
                </a:solidFill>
                <a:latin typeface="Times New Roman" pitchFamily="18" charset="0"/>
              </a:rPr>
              <a:t>đến</a:t>
            </a:r>
            <a:r>
              <a:rPr lang="en-US" sz="5100" dirty="0">
                <a:solidFill>
                  <a:srgbClr val="FF0000"/>
                </a:solidFill>
                <a:latin typeface="Times New Roman" pitchFamily="18" charset="0"/>
              </a:rPr>
              <a:t> 21</a:t>
            </a:r>
            <a:r>
              <a:rPr lang="en-US" sz="5100" dirty="0">
                <a:solidFill>
                  <a:srgbClr val="FF0000"/>
                </a:solidFill>
                <a:latin typeface="VNI-Times" pitchFamily="2" charset="0"/>
              </a:rPr>
              <a:t>,</a:t>
            </a:r>
            <a:r>
              <a:rPr lang="en-US" sz="5100" dirty="0">
                <a:latin typeface="VNI-Times" pitchFamily="2" charset="0"/>
              </a:rPr>
              <a:t> </a:t>
            </a:r>
            <a:r>
              <a:rPr lang="en-US" sz="5100" dirty="0" err="1">
                <a:latin typeface="VNI-Times" pitchFamily="2" charset="0"/>
              </a:rPr>
              <a:t>nam</a:t>
            </a:r>
            <a:r>
              <a:rPr lang="en-US" sz="5100" dirty="0">
                <a:latin typeface="VNI-Times" pitchFamily="2" charset="0"/>
              </a:rPr>
              <a:t> </a:t>
            </a:r>
            <a:r>
              <a:rPr lang="en-US" sz="5100" dirty="0" err="1">
                <a:latin typeface="VNI-Times" pitchFamily="2" charset="0"/>
              </a:rPr>
              <a:t>quaân</a:t>
            </a:r>
            <a:r>
              <a:rPr lang="en-US" sz="5100" dirty="0">
                <a:latin typeface="VNI-Times" pitchFamily="2" charset="0"/>
              </a:rPr>
              <a:t> </a:t>
            </a:r>
            <a:r>
              <a:rPr lang="en-US" sz="5100" dirty="0" err="1">
                <a:latin typeface="VNI-Times" pitchFamily="2" charset="0"/>
              </a:rPr>
              <a:t>nhaân</a:t>
            </a:r>
            <a:r>
              <a:rPr lang="en-US" sz="5100" dirty="0">
                <a:latin typeface="VNI-Times" pitchFamily="2" charset="0"/>
              </a:rPr>
              <a:t> </a:t>
            </a:r>
            <a:r>
              <a:rPr lang="en-US" sz="5100" dirty="0" err="1">
                <a:latin typeface="VNI-Times" pitchFamily="2" charset="0"/>
              </a:rPr>
              <a:t>taïi</a:t>
            </a:r>
            <a:r>
              <a:rPr lang="en-US" sz="5100" dirty="0">
                <a:latin typeface="VNI-Times" pitchFamily="2" charset="0"/>
              </a:rPr>
              <a:t> </a:t>
            </a:r>
            <a:r>
              <a:rPr lang="en-US" sz="5100" dirty="0" err="1">
                <a:latin typeface="VNI-Times" pitchFamily="2" charset="0"/>
              </a:rPr>
              <a:t>nguõ</a:t>
            </a:r>
            <a:r>
              <a:rPr lang="en-US" sz="5100" dirty="0">
                <a:latin typeface="VNI-Times" pitchFamily="2" charset="0"/>
              </a:rPr>
              <a:t> </a:t>
            </a:r>
            <a:r>
              <a:rPr lang="en-US" sz="5100" dirty="0" err="1">
                <a:latin typeface="VNI-Times" pitchFamily="2" charset="0"/>
              </a:rPr>
              <a:t>vaø</a:t>
            </a:r>
            <a:r>
              <a:rPr lang="en-US" sz="5100" dirty="0">
                <a:latin typeface="VNI-Times" pitchFamily="2" charset="0"/>
              </a:rPr>
              <a:t> </a:t>
            </a:r>
            <a:r>
              <a:rPr lang="en-US" sz="5100" dirty="0" err="1">
                <a:latin typeface="VNI-Times" pitchFamily="2" charset="0"/>
              </a:rPr>
              <a:t>xuaát</a:t>
            </a:r>
            <a:r>
              <a:rPr lang="en-US" sz="5100" dirty="0">
                <a:latin typeface="VNI-Times" pitchFamily="2" charset="0"/>
              </a:rPr>
              <a:t> </a:t>
            </a:r>
            <a:r>
              <a:rPr lang="en-US" sz="5100" dirty="0" err="1">
                <a:latin typeface="VNI-Times" pitchFamily="2" charset="0"/>
              </a:rPr>
              <a:t>nguõ</a:t>
            </a:r>
            <a:r>
              <a:rPr lang="en-US" sz="5100" dirty="0">
                <a:latin typeface="VNI-Times" pitchFamily="2" charset="0"/>
              </a:rPr>
              <a:t> </a:t>
            </a:r>
            <a:r>
              <a:rPr lang="en-US" sz="5100" dirty="0" err="1">
                <a:latin typeface="VNI-Times" pitchFamily="2" charset="0"/>
              </a:rPr>
              <a:t>töø</a:t>
            </a:r>
            <a:r>
              <a:rPr lang="en-US" sz="5100" dirty="0">
                <a:latin typeface="VNI-Times" pitchFamily="2" charset="0"/>
              </a:rPr>
              <a:t> </a:t>
            </a:r>
            <a:r>
              <a:rPr lang="en-US" sz="5100" dirty="0">
                <a:solidFill>
                  <a:srgbClr val="FF0000"/>
                </a:solidFill>
                <a:latin typeface="Times New Roman" pitchFamily="18" charset="0"/>
              </a:rPr>
              <a:t>18 </a:t>
            </a:r>
            <a:r>
              <a:rPr lang="en-US" sz="5100" dirty="0" err="1">
                <a:solidFill>
                  <a:srgbClr val="FF0000"/>
                </a:solidFill>
                <a:latin typeface="Times New Roman" pitchFamily="18" charset="0"/>
              </a:rPr>
              <a:t>đến</a:t>
            </a:r>
            <a:r>
              <a:rPr lang="en-US" sz="5100" dirty="0">
                <a:solidFill>
                  <a:srgbClr val="FF0000"/>
                </a:solidFill>
                <a:latin typeface="Times New Roman" pitchFamily="18" charset="0"/>
              </a:rPr>
              <a:t> 23</a:t>
            </a:r>
            <a:r>
              <a:rPr lang="en-US" sz="5100" dirty="0">
                <a:latin typeface="VNI-Times" pitchFamily="2" charset="0"/>
              </a:rPr>
              <a:t>.</a:t>
            </a:r>
            <a:br>
              <a:rPr lang="en-US" sz="5100" dirty="0">
                <a:latin typeface="VNI-Times" pitchFamily="2" charset="0"/>
              </a:rPr>
            </a:br>
            <a:endParaRPr lang="en-US" sz="5100" dirty="0">
              <a:latin typeface="VNI-Times" pitchFamily="2" charset="0"/>
            </a:endParaRP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4036"/>
                                        </p:tgtEl>
                                        <p:attrNameLst>
                                          <p:attrName>style.visibility</p:attrName>
                                        </p:attrNameLst>
                                      </p:cBhvr>
                                      <p:to>
                                        <p:strVal val="visible"/>
                                      </p:to>
                                    </p:set>
                                    <p:animEffect transition="in" filter="fade">
                                      <p:cBhvr>
                                        <p:cTn id="7" dur="1000"/>
                                        <p:tgtEl>
                                          <p:spTgt spid="44036"/>
                                        </p:tgtEl>
                                      </p:cBhvr>
                                    </p:animEffect>
                                    <p:anim calcmode="lin" valueType="num">
                                      <p:cBhvr>
                                        <p:cTn id="8" dur="1000" fill="hold"/>
                                        <p:tgtEl>
                                          <p:spTgt spid="44036"/>
                                        </p:tgtEl>
                                        <p:attrNameLst>
                                          <p:attrName>ppt_x</p:attrName>
                                        </p:attrNameLst>
                                      </p:cBhvr>
                                      <p:tavLst>
                                        <p:tav tm="0">
                                          <p:val>
                                            <p:strVal val="#ppt_x"/>
                                          </p:val>
                                        </p:tav>
                                        <p:tav tm="100000">
                                          <p:val>
                                            <p:strVal val="#ppt_x"/>
                                          </p:val>
                                        </p:tav>
                                      </p:tavLst>
                                    </p:anim>
                                    <p:anim calcmode="lin" valueType="num">
                                      <p:cBhvr>
                                        <p:cTn id="9" dur="898" decel="100000" fill="hold"/>
                                        <p:tgtEl>
                                          <p:spTgt spid="4403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403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036" grpId="0"/>
    </p:bldLst>
  </p:timing>
</p:sld>
</file>

<file path=ppt/slides/slide3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4000" b="1" dirty="0" smtClean="0">
                <a:latin typeface="VNI-Times" pitchFamily="2" charset="0"/>
              </a:rPr>
              <a:t>c. </a:t>
            </a:r>
            <a:r>
              <a:rPr lang="en-US" sz="4000" b="1" dirty="0" err="1">
                <a:latin typeface="VNI-Times" pitchFamily="2" charset="0"/>
              </a:rPr>
              <a:t>Toå</a:t>
            </a:r>
            <a:r>
              <a:rPr lang="en-US" sz="4000" b="1" dirty="0">
                <a:latin typeface="VNI-Times" pitchFamily="2" charset="0"/>
              </a:rPr>
              <a:t> </a:t>
            </a:r>
            <a:r>
              <a:rPr lang="en-US" sz="4000" b="1" dirty="0" err="1">
                <a:latin typeface="VNI-Times" pitchFamily="2" charset="0"/>
              </a:rPr>
              <a:t>chöùc</a:t>
            </a:r>
            <a:r>
              <a:rPr lang="en-US" sz="4000" b="1" dirty="0">
                <a:latin typeface="VNI-Times" pitchFamily="2" charset="0"/>
              </a:rPr>
              <a:t> </a:t>
            </a:r>
            <a:r>
              <a:rPr lang="en-US" sz="4000" b="1" dirty="0" err="1">
                <a:latin typeface="VNI-Times" pitchFamily="2" charset="0"/>
              </a:rPr>
              <a:t>tuyeån</a:t>
            </a:r>
            <a:r>
              <a:rPr lang="en-US" sz="4000" b="1" dirty="0">
                <a:latin typeface="VNI-Times" pitchFamily="2" charset="0"/>
              </a:rPr>
              <a:t> </a:t>
            </a:r>
            <a:r>
              <a:rPr lang="en-US" sz="4000" b="1" dirty="0" err="1">
                <a:latin typeface="VNI-Times" pitchFamily="2" charset="0"/>
              </a:rPr>
              <a:t>sinh</a:t>
            </a:r>
            <a:r>
              <a:rPr lang="en-US" sz="4000" b="1" dirty="0">
                <a:latin typeface="VNI-Times" pitchFamily="2" charset="0"/>
              </a:rPr>
              <a:t> </a:t>
            </a:r>
            <a:r>
              <a:rPr lang="en-US" sz="4000" b="1" dirty="0" err="1">
                <a:latin typeface="VNI-Times" pitchFamily="2" charset="0"/>
              </a:rPr>
              <a:t>quaân</a:t>
            </a:r>
            <a:r>
              <a:rPr lang="en-US" sz="4000" b="1" dirty="0">
                <a:latin typeface="VNI-Times" pitchFamily="2" charset="0"/>
              </a:rPr>
              <a:t> </a:t>
            </a:r>
            <a:r>
              <a:rPr lang="en-US" sz="4000" b="1" dirty="0" err="1">
                <a:latin typeface="VNI-Times" pitchFamily="2" charset="0"/>
              </a:rPr>
              <a:t>söï</a:t>
            </a:r>
            <a:r>
              <a:rPr lang="en-US" sz="4000" b="1" dirty="0">
                <a:latin typeface="VNI-Times" pitchFamily="2" charset="0"/>
              </a:rPr>
              <a:t>:</a:t>
            </a:r>
          </a:p>
        </p:txBody>
      </p:sp>
      <p:sp>
        <p:nvSpPr>
          <p:cNvPr id="47107" name="Rectangle 3"/>
          <p:cNvSpPr>
            <a:spLocks noGrp="1" noChangeArrowheads="1"/>
          </p:cNvSpPr>
          <p:nvPr>
            <p:ph idx="1"/>
          </p:nvPr>
        </p:nvSpPr>
        <p:spPr>
          <a:xfrm>
            <a:off x="457200" y="1524000"/>
            <a:ext cx="8229600" cy="3733800"/>
          </a:xfrm>
        </p:spPr>
        <p:txBody>
          <a:bodyPr/>
          <a:lstStyle/>
          <a:p>
            <a:pPr>
              <a:buFont typeface="Wingdings" pitchFamily="2" charset="2"/>
              <a:buNone/>
            </a:pPr>
            <a:r>
              <a:rPr lang="en-US" sz="4000" dirty="0">
                <a:latin typeface="VNI-Times" pitchFamily="2" charset="0"/>
              </a:rPr>
              <a:t>-  </a:t>
            </a:r>
            <a:r>
              <a:rPr lang="en-US" sz="4000" dirty="0" err="1">
                <a:latin typeface="VNI-Times" pitchFamily="2" charset="0"/>
              </a:rPr>
              <a:t>Taát</a:t>
            </a:r>
            <a:r>
              <a:rPr lang="en-US" sz="4000" dirty="0">
                <a:latin typeface="VNI-Times" pitchFamily="2" charset="0"/>
              </a:rPr>
              <a:t> </a:t>
            </a:r>
            <a:r>
              <a:rPr lang="en-US" sz="4000" dirty="0" err="1">
                <a:latin typeface="VNI-Times" pitchFamily="2" charset="0"/>
              </a:rPr>
              <a:t>caû</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thí</a:t>
            </a:r>
            <a:r>
              <a:rPr lang="en-US" sz="4000" dirty="0">
                <a:latin typeface="VNI-Times" pitchFamily="2" charset="0"/>
              </a:rPr>
              <a:t> </a:t>
            </a:r>
            <a:r>
              <a:rPr lang="en-US" sz="4000" dirty="0" err="1">
                <a:latin typeface="VNI-Times" pitchFamily="2" charset="0"/>
              </a:rPr>
              <a:t>sinh</a:t>
            </a:r>
            <a:r>
              <a:rPr lang="en-US" sz="4000" dirty="0">
                <a:latin typeface="VNI-Times" pitchFamily="2" charset="0"/>
              </a:rPr>
              <a:t> </a:t>
            </a:r>
            <a:r>
              <a:rPr lang="en-US" sz="4000" dirty="0" err="1">
                <a:latin typeface="VNI-Times" pitchFamily="2" charset="0"/>
              </a:rPr>
              <a:t>muoán</a:t>
            </a:r>
            <a:r>
              <a:rPr lang="en-US" sz="4000" dirty="0">
                <a:latin typeface="VNI-Times" pitchFamily="2" charset="0"/>
              </a:rPr>
              <a:t> </a:t>
            </a:r>
            <a:r>
              <a:rPr lang="en-US" sz="4000" dirty="0" err="1">
                <a:latin typeface="VNI-Times" pitchFamily="2" charset="0"/>
              </a:rPr>
              <a:t>döï</a:t>
            </a:r>
            <a:r>
              <a:rPr lang="en-US" sz="4000" dirty="0">
                <a:latin typeface="VNI-Times" pitchFamily="2" charset="0"/>
              </a:rPr>
              <a:t> </a:t>
            </a:r>
            <a:r>
              <a:rPr lang="en-US" sz="4000" dirty="0" err="1">
                <a:latin typeface="VNI-Times" pitchFamily="2" charset="0"/>
              </a:rPr>
              <a:t>thi</a:t>
            </a:r>
            <a:r>
              <a:rPr lang="en-US" sz="4000" dirty="0">
                <a:latin typeface="VNI-Times" pitchFamily="2" charset="0"/>
              </a:rPr>
              <a:t> </a:t>
            </a:r>
            <a:r>
              <a:rPr lang="en-US" sz="4000" dirty="0" err="1">
                <a:latin typeface="VNI-Times" pitchFamily="2" charset="0"/>
              </a:rPr>
              <a:t>vaøo</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tröôøng</a:t>
            </a:r>
            <a:r>
              <a:rPr lang="en-US" sz="4000" dirty="0">
                <a:latin typeface="VNI-Times" pitchFamily="2" charset="0"/>
              </a:rPr>
              <a:t> </a:t>
            </a:r>
            <a:r>
              <a:rPr lang="en-US" sz="4000" dirty="0" err="1">
                <a:latin typeface="VNI-Times" pitchFamily="2" charset="0"/>
              </a:rPr>
              <a:t>quaân</a:t>
            </a:r>
            <a:r>
              <a:rPr lang="en-US" sz="4000" dirty="0">
                <a:latin typeface="VNI-Times" pitchFamily="2" charset="0"/>
              </a:rPr>
              <a:t> </a:t>
            </a:r>
            <a:r>
              <a:rPr lang="en-US" sz="4000" dirty="0" err="1">
                <a:latin typeface="VNI-Times" pitchFamily="2" charset="0"/>
              </a:rPr>
              <a:t>ñoäi</a:t>
            </a:r>
            <a:r>
              <a:rPr lang="en-US" sz="4000" dirty="0">
                <a:latin typeface="VNI-Times" pitchFamily="2" charset="0"/>
              </a:rPr>
              <a:t> </a:t>
            </a:r>
            <a:r>
              <a:rPr lang="en-US" sz="4000" dirty="0" err="1">
                <a:solidFill>
                  <a:srgbClr val="FF0000"/>
                </a:solidFill>
                <a:latin typeface="VNI-Times" pitchFamily="2" charset="0"/>
              </a:rPr>
              <a:t>phaûi</a:t>
            </a:r>
            <a:r>
              <a:rPr lang="en-US" sz="4000" dirty="0">
                <a:solidFill>
                  <a:srgbClr val="FF0000"/>
                </a:solidFill>
                <a:latin typeface="VNI-Times" pitchFamily="2" charset="0"/>
              </a:rPr>
              <a:t> qua </a:t>
            </a:r>
            <a:r>
              <a:rPr lang="en-US" sz="4000" dirty="0" err="1">
                <a:solidFill>
                  <a:srgbClr val="FF0000"/>
                </a:solidFill>
                <a:latin typeface="VNI-Times" pitchFamily="2" charset="0"/>
              </a:rPr>
              <a:t>sô</a:t>
            </a:r>
            <a:r>
              <a:rPr lang="en-US" sz="4000" dirty="0">
                <a:solidFill>
                  <a:srgbClr val="FF0000"/>
                </a:solidFill>
                <a:latin typeface="VNI-Times" pitchFamily="2" charset="0"/>
              </a:rPr>
              <a:t> </a:t>
            </a:r>
            <a:r>
              <a:rPr lang="en-US" sz="4000" dirty="0" err="1">
                <a:solidFill>
                  <a:srgbClr val="FF0000"/>
                </a:solidFill>
                <a:latin typeface="VNI-Times" pitchFamily="2" charset="0"/>
              </a:rPr>
              <a:t>tuyeån</a:t>
            </a:r>
            <a:r>
              <a:rPr lang="en-US" sz="4000" dirty="0">
                <a:latin typeface="VNI-Times" pitchFamily="2" charset="0"/>
              </a:rPr>
              <a:t> </a:t>
            </a:r>
            <a:r>
              <a:rPr lang="en-US" sz="4000" dirty="0" err="1">
                <a:latin typeface="VNI-Times" pitchFamily="2" charset="0"/>
              </a:rPr>
              <a:t>taïi</a:t>
            </a:r>
            <a:r>
              <a:rPr lang="en-US" sz="4000" dirty="0">
                <a:latin typeface="VNI-Times" pitchFamily="2" charset="0"/>
              </a:rPr>
              <a:t> </a:t>
            </a:r>
            <a:r>
              <a:rPr lang="en-US" sz="4000" dirty="0" err="1">
                <a:latin typeface="VNI-Times" pitchFamily="2" charset="0"/>
              </a:rPr>
              <a:t>hoäi</a:t>
            </a:r>
            <a:r>
              <a:rPr lang="en-US" sz="4000" dirty="0">
                <a:latin typeface="VNI-Times" pitchFamily="2" charset="0"/>
              </a:rPr>
              <a:t> </a:t>
            </a:r>
            <a:r>
              <a:rPr lang="en-US" sz="4000" dirty="0" err="1">
                <a:latin typeface="VNI-Times" pitchFamily="2" charset="0"/>
              </a:rPr>
              <a:t>ñoàng</a:t>
            </a:r>
            <a:r>
              <a:rPr lang="en-US" sz="4000" dirty="0">
                <a:latin typeface="VNI-Times" pitchFamily="2" charset="0"/>
              </a:rPr>
              <a:t> </a:t>
            </a:r>
            <a:r>
              <a:rPr lang="en-US" sz="4000" dirty="0" err="1">
                <a:latin typeface="VNI-Times" pitchFamily="2" charset="0"/>
              </a:rPr>
              <a:t>tuyeån</a:t>
            </a:r>
            <a:r>
              <a:rPr lang="en-US" sz="4000" dirty="0">
                <a:latin typeface="VNI-Times" pitchFamily="2" charset="0"/>
              </a:rPr>
              <a:t> </a:t>
            </a:r>
            <a:r>
              <a:rPr lang="en-US" sz="4000" dirty="0" err="1">
                <a:latin typeface="VNI-Times" pitchFamily="2" charset="0"/>
              </a:rPr>
              <a:t>sinh</a:t>
            </a:r>
            <a:r>
              <a:rPr lang="en-US" sz="4000" dirty="0">
                <a:latin typeface="VNI-Times" pitchFamily="2" charset="0"/>
              </a:rPr>
              <a:t> </a:t>
            </a:r>
            <a:r>
              <a:rPr lang="en-US" sz="4000" dirty="0" err="1">
                <a:latin typeface="VNI-Times" pitchFamily="2" charset="0"/>
              </a:rPr>
              <a:t>quaân</a:t>
            </a:r>
            <a:r>
              <a:rPr lang="en-US" sz="4000" dirty="0">
                <a:latin typeface="VNI-Times" pitchFamily="2" charset="0"/>
              </a:rPr>
              <a:t> </a:t>
            </a:r>
            <a:r>
              <a:rPr lang="en-US" sz="4000" dirty="0" err="1">
                <a:latin typeface="VNI-Times" pitchFamily="2" charset="0"/>
              </a:rPr>
              <a:t>söï</a:t>
            </a:r>
            <a:r>
              <a:rPr lang="en-US" sz="4000" dirty="0">
                <a:latin typeface="VNI-Times" pitchFamily="2" charset="0"/>
              </a:rPr>
              <a:t> </a:t>
            </a:r>
            <a:r>
              <a:rPr lang="en-US" sz="4000" dirty="0" err="1">
                <a:latin typeface="VNI-Times" pitchFamily="2" charset="0"/>
              </a:rPr>
              <a:t>ñòa</a:t>
            </a:r>
            <a:r>
              <a:rPr lang="en-US" sz="4000" dirty="0">
                <a:latin typeface="VNI-Times" pitchFamily="2" charset="0"/>
              </a:rPr>
              <a:t> </a:t>
            </a:r>
            <a:r>
              <a:rPr lang="en-US" sz="4000" dirty="0" err="1">
                <a:latin typeface="VNI-Times" pitchFamily="2" charset="0"/>
              </a:rPr>
              <a:t>phöông</a:t>
            </a:r>
            <a:r>
              <a:rPr lang="en-US" sz="4000" dirty="0">
                <a:latin typeface="VNI-Times" pitchFamily="2" charset="0"/>
              </a:rPr>
              <a:t>.</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47106"/>
                                        </p:tgtEl>
                                        <p:attrNameLst>
                                          <p:attrName>style.visibility</p:attrName>
                                        </p:attrNameLst>
                                      </p:cBhvr>
                                      <p:to>
                                        <p:strVal val="visible"/>
                                      </p:to>
                                    </p:set>
                                    <p:animEffect transition="in" filter="fade">
                                      <p:cBhvr>
                                        <p:cTn id="7" dur="800" decel="100000"/>
                                        <p:tgtEl>
                                          <p:spTgt spid="47106"/>
                                        </p:tgtEl>
                                      </p:cBhvr>
                                    </p:animEffect>
                                    <p:anim calcmode="lin" valueType="num">
                                      <p:cBhvr>
                                        <p:cTn id="8" dur="800" decel="100000" fill="hold"/>
                                        <p:tgtEl>
                                          <p:spTgt spid="47106"/>
                                        </p:tgtEl>
                                        <p:attrNameLst>
                                          <p:attrName>style.rotation</p:attrName>
                                        </p:attrNameLst>
                                      </p:cBhvr>
                                      <p:tavLst>
                                        <p:tav tm="0">
                                          <p:val>
                                            <p:fltVal val="-90"/>
                                          </p:val>
                                        </p:tav>
                                        <p:tav tm="100000">
                                          <p:val>
                                            <p:fltVal val="0"/>
                                          </p:val>
                                        </p:tav>
                                      </p:tavLst>
                                    </p:anim>
                                    <p:anim calcmode="lin" valueType="num">
                                      <p:cBhvr>
                                        <p:cTn id="9" dur="800" decel="100000" fill="hold"/>
                                        <p:tgtEl>
                                          <p:spTgt spid="47106"/>
                                        </p:tgtEl>
                                        <p:attrNameLst>
                                          <p:attrName>ppt_x</p:attrName>
                                        </p:attrNameLst>
                                      </p:cBhvr>
                                      <p:tavLst>
                                        <p:tav tm="0">
                                          <p:val>
                                            <p:strVal val="#ppt_x+0.4"/>
                                          </p:val>
                                        </p:tav>
                                        <p:tav tm="100000">
                                          <p:val>
                                            <p:strVal val="#ppt_x-0.05"/>
                                          </p:val>
                                        </p:tav>
                                      </p:tavLst>
                                    </p:anim>
                                    <p:anim calcmode="lin" valueType="num">
                                      <p:cBhvr>
                                        <p:cTn id="10" dur="800" decel="100000" fill="hold"/>
                                        <p:tgtEl>
                                          <p:spTgt spid="47106"/>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47106"/>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47106"/>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47107">
                                            <p:txEl>
                                              <p:pRg st="0" end="0"/>
                                            </p:txEl>
                                          </p:spTgt>
                                        </p:tgtEl>
                                        <p:attrNameLst>
                                          <p:attrName>style.visibility</p:attrName>
                                        </p:attrNameLst>
                                      </p:cBhvr>
                                      <p:to>
                                        <p:strVal val="visible"/>
                                      </p:to>
                                    </p:set>
                                    <p:animEffect transition="in" filter="fade">
                                      <p:cBhvr>
                                        <p:cTn id="17" dur="1000"/>
                                        <p:tgtEl>
                                          <p:spTgt spid="47107">
                                            <p:txEl>
                                              <p:pRg st="0" end="0"/>
                                            </p:txEl>
                                          </p:spTgt>
                                        </p:tgtEl>
                                      </p:cBhvr>
                                    </p:animEffect>
                                    <p:anim calcmode="lin" valueType="num">
                                      <p:cBhvr>
                                        <p:cTn id="18" dur="1000" fill="hold"/>
                                        <p:tgtEl>
                                          <p:spTgt spid="47107">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47107">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106" grpId="0"/>
      <p:bldP spid="47107" grpId="0" build="p"/>
    </p:bldLst>
  </p:timing>
</p:sld>
</file>

<file path=ppt/slides/slide3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8130" name="Rectangle 2"/>
          <p:cNvSpPr>
            <a:spLocks noGrp="1" noChangeArrowheads="1"/>
          </p:cNvSpPr>
          <p:nvPr>
            <p:ph type="title"/>
          </p:nvPr>
        </p:nvSpPr>
        <p:spPr/>
        <p:txBody>
          <a:bodyPr>
            <a:normAutofit fontScale="90000"/>
          </a:bodyPr>
          <a:lstStyle/>
          <a:p>
            <a:pPr algn="l"/>
            <a:r>
              <a:rPr lang="en-US" sz="4000">
                <a:latin typeface="VNI-Times" pitchFamily="2" charset="0"/>
              </a:rPr>
              <a:t>-  Noäp ñôn döï thi vaø hoà sô theo qui ñònh goàm coù:</a:t>
            </a:r>
          </a:p>
        </p:txBody>
      </p:sp>
      <p:sp>
        <p:nvSpPr>
          <p:cNvPr id="48131" name="Rectangle 3"/>
          <p:cNvSpPr>
            <a:spLocks noGrp="1" noChangeArrowheads="1"/>
          </p:cNvSpPr>
          <p:nvPr>
            <p:ph idx="1"/>
          </p:nvPr>
        </p:nvSpPr>
        <p:spPr>
          <a:xfrm>
            <a:off x="228600" y="1295400"/>
            <a:ext cx="8686800" cy="5181600"/>
          </a:xfrm>
        </p:spPr>
        <p:txBody>
          <a:bodyPr/>
          <a:lstStyle/>
          <a:p>
            <a:pPr>
              <a:buFont typeface="Wingdings" pitchFamily="2" charset="2"/>
              <a:buNone/>
            </a:pPr>
            <a:r>
              <a:rPr lang="en-US" sz="4000">
                <a:latin typeface="VNI-Times" pitchFamily="2" charset="0"/>
              </a:rPr>
              <a:t>+  1 baûn sô yeáu lí lòch.</a:t>
            </a:r>
          </a:p>
          <a:p>
            <a:pPr>
              <a:buFont typeface="Wingdings" pitchFamily="2" charset="2"/>
              <a:buNone/>
            </a:pPr>
            <a:r>
              <a:rPr lang="en-US" sz="4000">
                <a:latin typeface="VNI-Times" pitchFamily="2" charset="0"/>
              </a:rPr>
              <a:t>+  1 phieáu khaùm söùc khoûe (coù daùn aûnh).</a:t>
            </a:r>
          </a:p>
          <a:p>
            <a:pPr>
              <a:buFont typeface="Wingdings" pitchFamily="2" charset="2"/>
              <a:buNone/>
            </a:pPr>
            <a:r>
              <a:rPr lang="en-US" sz="4000">
                <a:latin typeface="VNI-Times" pitchFamily="2" charset="0"/>
              </a:rPr>
              <a:t>+  1 hoà sô tuyeån sinh (coù daùn aûnh).</a:t>
            </a:r>
          </a:p>
          <a:p>
            <a:pPr>
              <a:buFont typeface="Wingdings" pitchFamily="2" charset="2"/>
              <a:buNone/>
            </a:pPr>
            <a:r>
              <a:rPr lang="en-US" sz="4000">
                <a:latin typeface="VNI-Times" pitchFamily="2" charset="0"/>
              </a:rPr>
              <a:t>+  3 phieáu ñaêng kí döï thi (coù daùn aûnh).</a:t>
            </a:r>
          </a:p>
          <a:p>
            <a:pPr>
              <a:buFont typeface="Wingdings" pitchFamily="2" charset="2"/>
              <a:buNone/>
            </a:pPr>
            <a:r>
              <a:rPr lang="en-US" sz="4000">
                <a:latin typeface="VNI-Times" pitchFamily="2" charset="0"/>
              </a:rPr>
              <a:t>+  2 aûnh 3x4.</a:t>
            </a:r>
          </a:p>
          <a:p>
            <a:pPr>
              <a:buFont typeface="Wingdings" pitchFamily="2" charset="2"/>
              <a:buNone/>
            </a:pPr>
            <a:r>
              <a:rPr lang="en-US" sz="4000">
                <a:latin typeface="VNI-Times" pitchFamily="2" charset="0"/>
              </a:rPr>
              <a:t>+  Neáu thuoäc dieän öu tieân phaûi coù giaáy chöùng nhaän öu tieân hôïp leä.</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48130"/>
                                        </p:tgtEl>
                                        <p:attrNameLst>
                                          <p:attrName>style.visibility</p:attrName>
                                        </p:attrNameLst>
                                      </p:cBhvr>
                                      <p:to>
                                        <p:strVal val="visible"/>
                                      </p:to>
                                    </p:set>
                                    <p:anim calcmode="lin" valueType="num">
                                      <p:cBhvr>
                                        <p:cTn id="7" dur="500" fill="hold"/>
                                        <p:tgtEl>
                                          <p:spTgt spid="48130"/>
                                        </p:tgtEl>
                                        <p:attrNameLst>
                                          <p:attrName>ppt_w</p:attrName>
                                        </p:attrNameLst>
                                      </p:cBhvr>
                                      <p:tavLst>
                                        <p:tav tm="0">
                                          <p:val>
                                            <p:fltVal val="0"/>
                                          </p:val>
                                        </p:tav>
                                        <p:tav tm="100000">
                                          <p:val>
                                            <p:strVal val="#ppt_w"/>
                                          </p:val>
                                        </p:tav>
                                      </p:tavLst>
                                    </p:anim>
                                    <p:anim calcmode="lin" valueType="num">
                                      <p:cBhvr>
                                        <p:cTn id="8" dur="500" fill="hold"/>
                                        <p:tgtEl>
                                          <p:spTgt spid="48130"/>
                                        </p:tgtEl>
                                        <p:attrNameLst>
                                          <p:attrName>ppt_h</p:attrName>
                                        </p:attrNameLst>
                                      </p:cBhvr>
                                      <p:tavLst>
                                        <p:tav tm="0">
                                          <p:val>
                                            <p:fltVal val="0"/>
                                          </p:val>
                                        </p:tav>
                                        <p:tav tm="100000">
                                          <p:val>
                                            <p:strVal val="#ppt_h"/>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3" presetClass="entr" presetSubtype="16" fill="hold" grpId="0" nodeType="clickEffect">
                                  <p:stCondLst>
                                    <p:cond delay="0"/>
                                  </p:stCondLst>
                                  <p:childTnLst>
                                    <p:set>
                                      <p:cBhvr>
                                        <p:cTn id="12" dur="1" fill="hold">
                                          <p:stCondLst>
                                            <p:cond delay="0"/>
                                          </p:stCondLst>
                                        </p:cTn>
                                        <p:tgtEl>
                                          <p:spTgt spid="48131">
                                            <p:txEl>
                                              <p:pRg st="0" end="0"/>
                                            </p:txEl>
                                          </p:spTgt>
                                        </p:tgtEl>
                                        <p:attrNameLst>
                                          <p:attrName>style.visibility</p:attrName>
                                        </p:attrNameLst>
                                      </p:cBhvr>
                                      <p:to>
                                        <p:strVal val="visible"/>
                                      </p:to>
                                    </p:set>
                                    <p:anim calcmode="lin" valueType="num">
                                      <p:cBhvr>
                                        <p:cTn id="13" dur="500" fill="hold"/>
                                        <p:tgtEl>
                                          <p:spTgt spid="48131">
                                            <p:txEl>
                                              <p:pRg st="0" end="0"/>
                                            </p:txEl>
                                          </p:spTgt>
                                        </p:tgtEl>
                                        <p:attrNameLst>
                                          <p:attrName>ppt_w</p:attrName>
                                        </p:attrNameLst>
                                      </p:cBhvr>
                                      <p:tavLst>
                                        <p:tav tm="0">
                                          <p:val>
                                            <p:fltVal val="0"/>
                                          </p:val>
                                        </p:tav>
                                        <p:tav tm="100000">
                                          <p:val>
                                            <p:strVal val="#ppt_w"/>
                                          </p:val>
                                        </p:tav>
                                      </p:tavLst>
                                    </p:anim>
                                    <p:anim calcmode="lin" valueType="num">
                                      <p:cBhvr>
                                        <p:cTn id="14" dur="500" fill="hold"/>
                                        <p:tgtEl>
                                          <p:spTgt spid="48131">
                                            <p:txEl>
                                              <p:pRg st="0" end="0"/>
                                            </p:txEl>
                                          </p:spTgt>
                                        </p:tgtEl>
                                        <p:attrNameLst>
                                          <p:attrName>ppt_h</p:attrName>
                                        </p:attrNameLst>
                                      </p:cBhvr>
                                      <p:tavLst>
                                        <p:tav tm="0">
                                          <p:val>
                                            <p:fltVal val="0"/>
                                          </p:val>
                                        </p:tav>
                                        <p:tav tm="100000">
                                          <p:val>
                                            <p:strVal val="#ppt_h"/>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3" presetClass="entr" presetSubtype="16" fill="hold" grpId="0" nodeType="clickEffect">
                                  <p:stCondLst>
                                    <p:cond delay="0"/>
                                  </p:stCondLst>
                                  <p:childTnLst>
                                    <p:set>
                                      <p:cBhvr>
                                        <p:cTn id="18" dur="1" fill="hold">
                                          <p:stCondLst>
                                            <p:cond delay="0"/>
                                          </p:stCondLst>
                                        </p:cTn>
                                        <p:tgtEl>
                                          <p:spTgt spid="48131">
                                            <p:txEl>
                                              <p:pRg st="1" end="1"/>
                                            </p:txEl>
                                          </p:spTgt>
                                        </p:tgtEl>
                                        <p:attrNameLst>
                                          <p:attrName>style.visibility</p:attrName>
                                        </p:attrNameLst>
                                      </p:cBhvr>
                                      <p:to>
                                        <p:strVal val="visible"/>
                                      </p:to>
                                    </p:set>
                                    <p:anim calcmode="lin" valueType="num">
                                      <p:cBhvr>
                                        <p:cTn id="19" dur="500" fill="hold"/>
                                        <p:tgtEl>
                                          <p:spTgt spid="48131">
                                            <p:txEl>
                                              <p:pRg st="1" end="1"/>
                                            </p:txEl>
                                          </p:spTgt>
                                        </p:tgtEl>
                                        <p:attrNameLst>
                                          <p:attrName>ppt_w</p:attrName>
                                        </p:attrNameLst>
                                      </p:cBhvr>
                                      <p:tavLst>
                                        <p:tav tm="0">
                                          <p:val>
                                            <p:fltVal val="0"/>
                                          </p:val>
                                        </p:tav>
                                        <p:tav tm="100000">
                                          <p:val>
                                            <p:strVal val="#ppt_w"/>
                                          </p:val>
                                        </p:tav>
                                      </p:tavLst>
                                    </p:anim>
                                    <p:anim calcmode="lin" valueType="num">
                                      <p:cBhvr>
                                        <p:cTn id="20" dur="500" fill="hold"/>
                                        <p:tgtEl>
                                          <p:spTgt spid="48131">
                                            <p:txEl>
                                              <p:pRg st="1" end="1"/>
                                            </p:txEl>
                                          </p:spTgt>
                                        </p:tgtEl>
                                        <p:attrNameLst>
                                          <p:attrName>ppt_h</p:attrName>
                                        </p:attrNameLst>
                                      </p:cBhvr>
                                      <p:tavLst>
                                        <p:tav tm="0">
                                          <p:val>
                                            <p:fltVal val="0"/>
                                          </p:val>
                                        </p:tav>
                                        <p:tav tm="100000">
                                          <p:val>
                                            <p:strVal val="#ppt_h"/>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3" presetClass="entr" presetSubtype="16" fill="hold" grpId="0" nodeType="clickEffect">
                                  <p:stCondLst>
                                    <p:cond delay="0"/>
                                  </p:stCondLst>
                                  <p:childTnLst>
                                    <p:set>
                                      <p:cBhvr>
                                        <p:cTn id="24" dur="1" fill="hold">
                                          <p:stCondLst>
                                            <p:cond delay="0"/>
                                          </p:stCondLst>
                                        </p:cTn>
                                        <p:tgtEl>
                                          <p:spTgt spid="48131">
                                            <p:txEl>
                                              <p:pRg st="2" end="2"/>
                                            </p:txEl>
                                          </p:spTgt>
                                        </p:tgtEl>
                                        <p:attrNameLst>
                                          <p:attrName>style.visibility</p:attrName>
                                        </p:attrNameLst>
                                      </p:cBhvr>
                                      <p:to>
                                        <p:strVal val="visible"/>
                                      </p:to>
                                    </p:set>
                                    <p:anim calcmode="lin" valueType="num">
                                      <p:cBhvr>
                                        <p:cTn id="25" dur="500" fill="hold"/>
                                        <p:tgtEl>
                                          <p:spTgt spid="48131">
                                            <p:txEl>
                                              <p:pRg st="2" end="2"/>
                                            </p:txEl>
                                          </p:spTgt>
                                        </p:tgtEl>
                                        <p:attrNameLst>
                                          <p:attrName>ppt_w</p:attrName>
                                        </p:attrNameLst>
                                      </p:cBhvr>
                                      <p:tavLst>
                                        <p:tav tm="0">
                                          <p:val>
                                            <p:fltVal val="0"/>
                                          </p:val>
                                        </p:tav>
                                        <p:tav tm="100000">
                                          <p:val>
                                            <p:strVal val="#ppt_w"/>
                                          </p:val>
                                        </p:tav>
                                      </p:tavLst>
                                    </p:anim>
                                    <p:anim calcmode="lin" valueType="num">
                                      <p:cBhvr>
                                        <p:cTn id="26" dur="500" fill="hold"/>
                                        <p:tgtEl>
                                          <p:spTgt spid="48131">
                                            <p:txEl>
                                              <p:pRg st="2" end="2"/>
                                            </p:txEl>
                                          </p:spTgt>
                                        </p:tgtEl>
                                        <p:attrNameLst>
                                          <p:attrName>ppt_h</p:attrName>
                                        </p:attrNameLst>
                                      </p:cBhvr>
                                      <p:tavLst>
                                        <p:tav tm="0">
                                          <p:val>
                                            <p:fltVal val="0"/>
                                          </p:val>
                                        </p:tav>
                                        <p:tav tm="100000">
                                          <p:val>
                                            <p:strVal val="#ppt_h"/>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23" presetClass="entr" presetSubtype="16" fill="hold" grpId="0" nodeType="clickEffect">
                                  <p:stCondLst>
                                    <p:cond delay="0"/>
                                  </p:stCondLst>
                                  <p:childTnLst>
                                    <p:set>
                                      <p:cBhvr>
                                        <p:cTn id="30" dur="1" fill="hold">
                                          <p:stCondLst>
                                            <p:cond delay="0"/>
                                          </p:stCondLst>
                                        </p:cTn>
                                        <p:tgtEl>
                                          <p:spTgt spid="48131">
                                            <p:txEl>
                                              <p:pRg st="3" end="3"/>
                                            </p:txEl>
                                          </p:spTgt>
                                        </p:tgtEl>
                                        <p:attrNameLst>
                                          <p:attrName>style.visibility</p:attrName>
                                        </p:attrNameLst>
                                      </p:cBhvr>
                                      <p:to>
                                        <p:strVal val="visible"/>
                                      </p:to>
                                    </p:set>
                                    <p:anim calcmode="lin" valueType="num">
                                      <p:cBhvr>
                                        <p:cTn id="31" dur="500" fill="hold"/>
                                        <p:tgtEl>
                                          <p:spTgt spid="48131">
                                            <p:txEl>
                                              <p:pRg st="3" end="3"/>
                                            </p:txEl>
                                          </p:spTgt>
                                        </p:tgtEl>
                                        <p:attrNameLst>
                                          <p:attrName>ppt_w</p:attrName>
                                        </p:attrNameLst>
                                      </p:cBhvr>
                                      <p:tavLst>
                                        <p:tav tm="0">
                                          <p:val>
                                            <p:fltVal val="0"/>
                                          </p:val>
                                        </p:tav>
                                        <p:tav tm="100000">
                                          <p:val>
                                            <p:strVal val="#ppt_w"/>
                                          </p:val>
                                        </p:tav>
                                      </p:tavLst>
                                    </p:anim>
                                    <p:anim calcmode="lin" valueType="num">
                                      <p:cBhvr>
                                        <p:cTn id="32" dur="500" fill="hold"/>
                                        <p:tgtEl>
                                          <p:spTgt spid="48131">
                                            <p:txEl>
                                              <p:pRg st="3" end="3"/>
                                            </p:txEl>
                                          </p:spTgt>
                                        </p:tgtEl>
                                        <p:attrNameLst>
                                          <p:attrName>ppt_h</p:attrName>
                                        </p:attrNameLst>
                                      </p:cBhvr>
                                      <p:tavLst>
                                        <p:tav tm="0">
                                          <p:val>
                                            <p:fltVal val="0"/>
                                          </p:val>
                                        </p:tav>
                                        <p:tav tm="100000">
                                          <p:val>
                                            <p:strVal val="#ppt_h"/>
                                          </p:val>
                                        </p:tav>
                                      </p:tavLst>
                                    </p:anim>
                                  </p:childTnLst>
                                </p:cTn>
                              </p:par>
                            </p:childTnLst>
                          </p:cTn>
                        </p:par>
                      </p:childTnLst>
                    </p:cTn>
                  </p:par>
                  <p:par>
                    <p:cTn id="33" fill="hold" nodeType="clickPar">
                      <p:stCondLst>
                        <p:cond delay="indefinite"/>
                      </p:stCondLst>
                      <p:childTnLst>
                        <p:par>
                          <p:cTn id="34" fill="hold" nodeType="withGroup">
                            <p:stCondLst>
                              <p:cond delay="0"/>
                            </p:stCondLst>
                            <p:childTnLst>
                              <p:par>
                                <p:cTn id="35" presetID="23" presetClass="entr" presetSubtype="16" fill="hold" grpId="0" nodeType="clickEffect">
                                  <p:stCondLst>
                                    <p:cond delay="0"/>
                                  </p:stCondLst>
                                  <p:childTnLst>
                                    <p:set>
                                      <p:cBhvr>
                                        <p:cTn id="36" dur="1" fill="hold">
                                          <p:stCondLst>
                                            <p:cond delay="0"/>
                                          </p:stCondLst>
                                        </p:cTn>
                                        <p:tgtEl>
                                          <p:spTgt spid="48131">
                                            <p:txEl>
                                              <p:pRg st="4" end="4"/>
                                            </p:txEl>
                                          </p:spTgt>
                                        </p:tgtEl>
                                        <p:attrNameLst>
                                          <p:attrName>style.visibility</p:attrName>
                                        </p:attrNameLst>
                                      </p:cBhvr>
                                      <p:to>
                                        <p:strVal val="visible"/>
                                      </p:to>
                                    </p:set>
                                    <p:anim calcmode="lin" valueType="num">
                                      <p:cBhvr>
                                        <p:cTn id="37" dur="500" fill="hold"/>
                                        <p:tgtEl>
                                          <p:spTgt spid="48131">
                                            <p:txEl>
                                              <p:pRg st="4" end="4"/>
                                            </p:txEl>
                                          </p:spTgt>
                                        </p:tgtEl>
                                        <p:attrNameLst>
                                          <p:attrName>ppt_w</p:attrName>
                                        </p:attrNameLst>
                                      </p:cBhvr>
                                      <p:tavLst>
                                        <p:tav tm="0">
                                          <p:val>
                                            <p:fltVal val="0"/>
                                          </p:val>
                                        </p:tav>
                                        <p:tav tm="100000">
                                          <p:val>
                                            <p:strVal val="#ppt_w"/>
                                          </p:val>
                                        </p:tav>
                                      </p:tavLst>
                                    </p:anim>
                                    <p:anim calcmode="lin" valueType="num">
                                      <p:cBhvr>
                                        <p:cTn id="38" dur="500" fill="hold"/>
                                        <p:tgtEl>
                                          <p:spTgt spid="48131">
                                            <p:txEl>
                                              <p:pRg st="4" end="4"/>
                                            </p:txEl>
                                          </p:spTgt>
                                        </p:tgtEl>
                                        <p:attrNameLst>
                                          <p:attrName>ppt_h</p:attrName>
                                        </p:attrNameLst>
                                      </p:cBhvr>
                                      <p:tavLst>
                                        <p:tav tm="0">
                                          <p:val>
                                            <p:fltVal val="0"/>
                                          </p:val>
                                        </p:tav>
                                        <p:tav tm="100000">
                                          <p:val>
                                            <p:strVal val="#ppt_h"/>
                                          </p:val>
                                        </p:tav>
                                      </p:tavLst>
                                    </p:anim>
                                  </p:childTnLst>
                                </p:cTn>
                              </p:par>
                            </p:childTnLst>
                          </p:cTn>
                        </p:par>
                      </p:childTnLst>
                    </p:cTn>
                  </p:par>
                  <p:par>
                    <p:cTn id="39" fill="hold" nodeType="clickPar">
                      <p:stCondLst>
                        <p:cond delay="indefinite"/>
                      </p:stCondLst>
                      <p:childTnLst>
                        <p:par>
                          <p:cTn id="40" fill="hold" nodeType="withGroup">
                            <p:stCondLst>
                              <p:cond delay="0"/>
                            </p:stCondLst>
                            <p:childTnLst>
                              <p:par>
                                <p:cTn id="41" presetID="23" presetClass="entr" presetSubtype="16" fill="hold" grpId="0" nodeType="clickEffect">
                                  <p:stCondLst>
                                    <p:cond delay="0"/>
                                  </p:stCondLst>
                                  <p:childTnLst>
                                    <p:set>
                                      <p:cBhvr>
                                        <p:cTn id="42" dur="1" fill="hold">
                                          <p:stCondLst>
                                            <p:cond delay="0"/>
                                          </p:stCondLst>
                                        </p:cTn>
                                        <p:tgtEl>
                                          <p:spTgt spid="48131">
                                            <p:txEl>
                                              <p:pRg st="5" end="5"/>
                                            </p:txEl>
                                          </p:spTgt>
                                        </p:tgtEl>
                                        <p:attrNameLst>
                                          <p:attrName>style.visibility</p:attrName>
                                        </p:attrNameLst>
                                      </p:cBhvr>
                                      <p:to>
                                        <p:strVal val="visible"/>
                                      </p:to>
                                    </p:set>
                                    <p:anim calcmode="lin" valueType="num">
                                      <p:cBhvr>
                                        <p:cTn id="43" dur="500" fill="hold"/>
                                        <p:tgtEl>
                                          <p:spTgt spid="48131">
                                            <p:txEl>
                                              <p:pRg st="5" end="5"/>
                                            </p:txEl>
                                          </p:spTgt>
                                        </p:tgtEl>
                                        <p:attrNameLst>
                                          <p:attrName>ppt_w</p:attrName>
                                        </p:attrNameLst>
                                      </p:cBhvr>
                                      <p:tavLst>
                                        <p:tav tm="0">
                                          <p:val>
                                            <p:fltVal val="0"/>
                                          </p:val>
                                        </p:tav>
                                        <p:tav tm="100000">
                                          <p:val>
                                            <p:strVal val="#ppt_w"/>
                                          </p:val>
                                        </p:tav>
                                      </p:tavLst>
                                    </p:anim>
                                    <p:anim calcmode="lin" valueType="num">
                                      <p:cBhvr>
                                        <p:cTn id="44" dur="500" fill="hold"/>
                                        <p:tgtEl>
                                          <p:spTgt spid="48131">
                                            <p:txEl>
                                              <p:pRg st="5" end="5"/>
                                            </p:txEl>
                                          </p:spTgt>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130" grpId="0"/>
      <p:bldP spid="48131" grpId="0" build="p"/>
    </p:bld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9156" name="Rectangle 4"/>
          <p:cNvSpPr>
            <a:spLocks noGrp="1" noChangeArrowheads="1"/>
          </p:cNvSpPr>
          <p:nvPr>
            <p:ph type="title"/>
          </p:nvPr>
        </p:nvSpPr>
        <p:spPr>
          <a:xfrm>
            <a:off x="381000" y="277813"/>
            <a:ext cx="8305800" cy="5437187"/>
          </a:xfrm>
        </p:spPr>
        <p:txBody>
          <a:bodyPr/>
          <a:lstStyle/>
          <a:p>
            <a:r>
              <a:rPr lang="en-US" sz="4000" dirty="0">
                <a:latin typeface="VNI-Times" pitchFamily="2" charset="0"/>
              </a:rPr>
              <a:t>-  </a:t>
            </a:r>
            <a:r>
              <a:rPr lang="en-US" sz="4000" dirty="0" err="1">
                <a:latin typeface="VNI-Times" pitchFamily="2" charset="0"/>
              </a:rPr>
              <a:t>Moân</a:t>
            </a:r>
            <a:r>
              <a:rPr lang="en-US" sz="4000" dirty="0">
                <a:latin typeface="VNI-Times" pitchFamily="2" charset="0"/>
              </a:rPr>
              <a:t> </a:t>
            </a:r>
            <a:r>
              <a:rPr lang="en-US" sz="4000" dirty="0" err="1">
                <a:latin typeface="VNI-Times" pitchFamily="2" charset="0"/>
              </a:rPr>
              <a:t>thi</a:t>
            </a:r>
            <a:r>
              <a:rPr lang="en-US" sz="4000" dirty="0">
                <a:latin typeface="VNI-Times" pitchFamily="2" charset="0"/>
              </a:rPr>
              <a:t>, </a:t>
            </a:r>
            <a:r>
              <a:rPr lang="en-US" sz="4000" dirty="0" err="1">
                <a:latin typeface="VNI-Times" pitchFamily="2" charset="0"/>
              </a:rPr>
              <a:t>noäi</a:t>
            </a:r>
            <a:r>
              <a:rPr lang="en-US" sz="4000" dirty="0">
                <a:latin typeface="VNI-Times" pitchFamily="2" charset="0"/>
              </a:rPr>
              <a:t> dung </a:t>
            </a:r>
            <a:r>
              <a:rPr lang="en-US" sz="4000" dirty="0" err="1">
                <a:latin typeface="VNI-Times" pitchFamily="2" charset="0"/>
              </a:rPr>
              <a:t>vaø</a:t>
            </a:r>
            <a:r>
              <a:rPr lang="en-US" sz="4000" dirty="0">
                <a:latin typeface="VNI-Times" pitchFamily="2" charset="0"/>
              </a:rPr>
              <a:t> </a:t>
            </a:r>
            <a:r>
              <a:rPr lang="en-US" sz="4000" dirty="0" err="1">
                <a:latin typeface="VNI-Times" pitchFamily="2" charset="0"/>
              </a:rPr>
              <a:t>hình</a:t>
            </a:r>
            <a:r>
              <a:rPr lang="en-US" sz="4000" dirty="0">
                <a:latin typeface="VNI-Times" pitchFamily="2" charset="0"/>
              </a:rPr>
              <a:t> </a:t>
            </a:r>
            <a:r>
              <a:rPr lang="en-US" sz="4000" dirty="0" err="1">
                <a:latin typeface="VNI-Times" pitchFamily="2" charset="0"/>
              </a:rPr>
              <a:t>thöùc</a:t>
            </a:r>
            <a:r>
              <a:rPr lang="en-US" sz="4000" dirty="0">
                <a:latin typeface="VNI-Times" pitchFamily="2" charset="0"/>
              </a:rPr>
              <a:t> </a:t>
            </a:r>
            <a:r>
              <a:rPr lang="en-US" sz="4000" dirty="0" err="1">
                <a:latin typeface="VNI-Times" pitchFamily="2" charset="0"/>
              </a:rPr>
              <a:t>thi</a:t>
            </a:r>
            <a:r>
              <a:rPr lang="en-US" sz="4000" dirty="0">
                <a:latin typeface="VNI-Times" pitchFamily="2" charset="0"/>
              </a:rPr>
              <a:t>: </a:t>
            </a:r>
            <a:r>
              <a:rPr lang="en-US" sz="4000" dirty="0" err="1">
                <a:latin typeface="VNI-Times" pitchFamily="2" charset="0"/>
              </a:rPr>
              <a:t>thi</a:t>
            </a:r>
            <a:r>
              <a:rPr lang="en-US" sz="4000" dirty="0">
                <a:latin typeface="VNI-Times" pitchFamily="2" charset="0"/>
              </a:rPr>
              <a:t> </a:t>
            </a:r>
            <a:r>
              <a:rPr lang="en-US" sz="4000" dirty="0" err="1" smtClean="0">
                <a:latin typeface="VNI-Times" pitchFamily="2" charset="0"/>
              </a:rPr>
              <a:t>theo</a:t>
            </a:r>
            <a:r>
              <a:rPr lang="en-US" sz="4000" dirty="0" smtClean="0">
                <a:latin typeface="VNI-Times" pitchFamily="2" charset="0"/>
              </a:rPr>
              <a:t> </a:t>
            </a:r>
            <a:r>
              <a:rPr lang="en-US" sz="4000" dirty="0" err="1">
                <a:latin typeface="VNI-Times" pitchFamily="2" charset="0"/>
              </a:rPr>
              <a:t>khoái</a:t>
            </a:r>
            <a:r>
              <a:rPr lang="en-US" sz="4000" dirty="0">
                <a:latin typeface="VNI-Times" pitchFamily="2" charset="0"/>
              </a:rPr>
              <a:t> ,</a:t>
            </a:r>
            <a:r>
              <a:rPr lang="en-US" sz="4000" dirty="0" smtClean="0">
                <a:latin typeface="VNI-Times" pitchFamily="2" charset="0"/>
              </a:rPr>
              <a:t> </a:t>
            </a:r>
            <a:r>
              <a:rPr lang="en-US" sz="4000" dirty="0" err="1">
                <a:latin typeface="VNI-Times" pitchFamily="2" charset="0"/>
              </a:rPr>
              <a:t>theo</a:t>
            </a:r>
            <a:r>
              <a:rPr lang="en-US" sz="4000" dirty="0">
                <a:latin typeface="VNI-Times" pitchFamily="2" charset="0"/>
              </a:rPr>
              <a:t> qui </a:t>
            </a:r>
            <a:r>
              <a:rPr lang="en-US" sz="4000" dirty="0" err="1">
                <a:latin typeface="VNI-Times" pitchFamily="2" charset="0"/>
              </a:rPr>
              <a:t>ñònh</a:t>
            </a:r>
            <a:r>
              <a:rPr lang="en-US" sz="4000" dirty="0">
                <a:latin typeface="VNI-Times" pitchFamily="2" charset="0"/>
              </a:rPr>
              <a:t> </a:t>
            </a:r>
            <a:r>
              <a:rPr lang="en-US" sz="4000" dirty="0" err="1">
                <a:latin typeface="VNI-Times" pitchFamily="2" charset="0"/>
              </a:rPr>
              <a:t>chung</a:t>
            </a:r>
            <a:r>
              <a:rPr lang="en-US" sz="4000" dirty="0">
                <a:latin typeface="VNI-Times" pitchFamily="2" charset="0"/>
              </a:rPr>
              <a:t> </a:t>
            </a:r>
            <a:r>
              <a:rPr lang="en-US" sz="4000" dirty="0" err="1">
                <a:latin typeface="VNI-Times" pitchFamily="2" charset="0"/>
              </a:rPr>
              <a:t>cuûa</a:t>
            </a:r>
            <a:r>
              <a:rPr lang="en-US" sz="4000" dirty="0">
                <a:latin typeface="VNI-Times" pitchFamily="2" charset="0"/>
              </a:rPr>
              <a:t> </a:t>
            </a:r>
            <a:r>
              <a:rPr lang="en-US" sz="4000" dirty="0" err="1">
                <a:latin typeface="VNI-Times" pitchFamily="2" charset="0"/>
              </a:rPr>
              <a:t>nhaø</a:t>
            </a:r>
            <a:r>
              <a:rPr lang="en-US" sz="4000" dirty="0">
                <a:latin typeface="VNI-Times" pitchFamily="2" charset="0"/>
              </a:rPr>
              <a:t> </a:t>
            </a:r>
            <a:r>
              <a:rPr lang="en-US" sz="4000" dirty="0" err="1">
                <a:latin typeface="VNI-Times" pitchFamily="2" charset="0"/>
              </a:rPr>
              <a:t>Nöôùc</a:t>
            </a:r>
            <a:r>
              <a:rPr lang="en-US" sz="4000" dirty="0">
                <a:latin typeface="VNI-Times" pitchFamily="2" charset="0"/>
              </a:rPr>
              <a:t>, </a:t>
            </a:r>
            <a:r>
              <a:rPr lang="en-US" sz="4000" dirty="0" err="1">
                <a:latin typeface="VNI-Times" pitchFamily="2" charset="0"/>
              </a:rPr>
              <a:t>noäi</a:t>
            </a:r>
            <a:r>
              <a:rPr lang="en-US" sz="4000" dirty="0">
                <a:latin typeface="VNI-Times" pitchFamily="2" charset="0"/>
              </a:rPr>
              <a:t> dung </a:t>
            </a:r>
            <a:r>
              <a:rPr lang="en-US" sz="4000" dirty="0" err="1">
                <a:latin typeface="VNI-Times" pitchFamily="2" charset="0"/>
              </a:rPr>
              <a:t>laø</a:t>
            </a:r>
            <a:r>
              <a:rPr lang="en-US" sz="4000" dirty="0">
                <a:latin typeface="VNI-Times" pitchFamily="2" charset="0"/>
              </a:rPr>
              <a:t> </a:t>
            </a:r>
            <a:r>
              <a:rPr lang="en-US" sz="4000" dirty="0" err="1">
                <a:latin typeface="VNI-Times" pitchFamily="2" charset="0"/>
              </a:rPr>
              <a:t>chöông</a:t>
            </a:r>
            <a:r>
              <a:rPr lang="en-US" sz="4000" dirty="0">
                <a:latin typeface="VNI-Times" pitchFamily="2" charset="0"/>
              </a:rPr>
              <a:t> </a:t>
            </a:r>
            <a:r>
              <a:rPr lang="en-US" sz="4000" dirty="0" err="1">
                <a:latin typeface="VNI-Times" pitchFamily="2" charset="0"/>
              </a:rPr>
              <a:t>trình</a:t>
            </a:r>
            <a:r>
              <a:rPr lang="en-US" sz="4000" dirty="0">
                <a:latin typeface="VNI-Times" pitchFamily="2" charset="0"/>
              </a:rPr>
              <a:t> </a:t>
            </a:r>
            <a:r>
              <a:rPr lang="en-US" sz="4000" dirty="0" err="1">
                <a:latin typeface="VNI-Times" pitchFamily="2" charset="0"/>
              </a:rPr>
              <a:t>cuoái</a:t>
            </a:r>
            <a:r>
              <a:rPr lang="en-US" sz="4000" dirty="0">
                <a:latin typeface="VNI-Times" pitchFamily="2" charset="0"/>
              </a:rPr>
              <a:t> </a:t>
            </a:r>
            <a:r>
              <a:rPr lang="en-US" sz="4000" dirty="0" err="1">
                <a:latin typeface="VNI-Times" pitchFamily="2" charset="0"/>
              </a:rPr>
              <a:t>caáp</a:t>
            </a:r>
            <a:r>
              <a:rPr lang="en-US" sz="4000" dirty="0">
                <a:latin typeface="VNI-Times" pitchFamily="2" charset="0"/>
              </a:rPr>
              <a:t> THPT.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49156"/>
                                        </p:tgtEl>
                                        <p:attrNameLst>
                                          <p:attrName>style.visibility</p:attrName>
                                        </p:attrNameLst>
                                      </p:cBhvr>
                                      <p:to>
                                        <p:strVal val="visible"/>
                                      </p:to>
                                    </p:set>
                                    <p:animEffect transition="in" filter="fade">
                                      <p:cBhvr>
                                        <p:cTn id="7" dur="1000"/>
                                        <p:tgtEl>
                                          <p:spTgt spid="49156"/>
                                        </p:tgtEl>
                                      </p:cBhvr>
                                    </p:animEffect>
                                    <p:anim calcmode="lin" valueType="num">
                                      <p:cBhvr>
                                        <p:cTn id="8" dur="1000" fill="hold"/>
                                        <p:tgtEl>
                                          <p:spTgt spid="49156"/>
                                        </p:tgtEl>
                                        <p:attrNameLst>
                                          <p:attrName>ppt_x</p:attrName>
                                        </p:attrNameLst>
                                      </p:cBhvr>
                                      <p:tavLst>
                                        <p:tav tm="0">
                                          <p:val>
                                            <p:strVal val="#ppt_x"/>
                                          </p:val>
                                        </p:tav>
                                        <p:tav tm="100000">
                                          <p:val>
                                            <p:strVal val="#ppt_x"/>
                                          </p:val>
                                        </p:tav>
                                      </p:tavLst>
                                    </p:anim>
                                    <p:anim calcmode="lin" valueType="num">
                                      <p:cBhvr>
                                        <p:cTn id="9" dur="898" decel="100000" fill="hold"/>
                                        <p:tgtEl>
                                          <p:spTgt spid="49156"/>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49156"/>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6" grpId="0"/>
    </p:bldLst>
  </p:timing>
</p:sld>
</file>

<file path=ppt/slides/slide3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a:xfrm>
            <a:off x="457200" y="533400"/>
            <a:ext cx="8229600" cy="1524000"/>
          </a:xfrm>
        </p:spPr>
        <p:txBody>
          <a:bodyPr/>
          <a:lstStyle/>
          <a:p>
            <a:r>
              <a:rPr lang="en-US" sz="4000" dirty="0">
                <a:latin typeface="VNI-Times" pitchFamily="2" charset="0"/>
              </a:rPr>
              <a:t>*</a:t>
            </a:r>
            <a:r>
              <a:rPr lang="en-US" sz="4000" dirty="0" smtClean="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moác</a:t>
            </a:r>
            <a:r>
              <a:rPr lang="en-US" sz="4000" dirty="0">
                <a:latin typeface="VNI-Times" pitchFamily="2" charset="0"/>
              </a:rPr>
              <a:t> </a:t>
            </a:r>
            <a:r>
              <a:rPr lang="en-US" sz="4000" dirty="0" err="1">
                <a:latin typeface="VNI-Times" pitchFamily="2" charset="0"/>
              </a:rPr>
              <a:t>thôøi</a:t>
            </a:r>
            <a:r>
              <a:rPr lang="en-US" sz="4000" dirty="0">
                <a:latin typeface="VNI-Times" pitchFamily="2" charset="0"/>
              </a:rPr>
              <a:t> </a:t>
            </a:r>
            <a:r>
              <a:rPr lang="en-US" sz="4000" dirty="0" err="1">
                <a:latin typeface="VNI-Times" pitchFamily="2" charset="0"/>
              </a:rPr>
              <a:t>gian</a:t>
            </a:r>
            <a:r>
              <a:rPr lang="en-US" sz="4000" dirty="0">
                <a:latin typeface="VNI-Times" pitchFamily="2" charset="0"/>
              </a:rPr>
              <a:t> </a:t>
            </a:r>
            <a:r>
              <a:rPr lang="en-US" sz="4000" dirty="0" err="1">
                <a:latin typeface="VNI-Times" pitchFamily="2" charset="0"/>
              </a:rPr>
              <a:t>tuyeån</a:t>
            </a:r>
            <a:r>
              <a:rPr lang="en-US" sz="4000" dirty="0">
                <a:latin typeface="VNI-Times" pitchFamily="2" charset="0"/>
              </a:rPr>
              <a:t> </a:t>
            </a:r>
            <a:r>
              <a:rPr lang="en-US" sz="4000" dirty="0" err="1">
                <a:latin typeface="VNI-Times" pitchFamily="2" charset="0"/>
              </a:rPr>
              <a:t>sinh</a:t>
            </a:r>
            <a:r>
              <a:rPr lang="en-US" sz="4000" dirty="0">
                <a:latin typeface="VNI-Times" pitchFamily="2" charset="0"/>
              </a:rPr>
              <a:t>:</a:t>
            </a:r>
          </a:p>
        </p:txBody>
      </p:sp>
      <p:sp>
        <p:nvSpPr>
          <p:cNvPr id="51203" name="Rectangle 3"/>
          <p:cNvSpPr>
            <a:spLocks noGrp="1" noChangeArrowheads="1"/>
          </p:cNvSpPr>
          <p:nvPr>
            <p:ph idx="1"/>
          </p:nvPr>
        </p:nvSpPr>
        <p:spPr>
          <a:xfrm>
            <a:off x="152400" y="2133600"/>
            <a:ext cx="8991600" cy="3997325"/>
          </a:xfrm>
        </p:spPr>
        <p:txBody>
          <a:bodyPr>
            <a:normAutofit/>
          </a:bodyPr>
          <a:lstStyle/>
          <a:p>
            <a:pPr>
              <a:buFont typeface="Wingdings" pitchFamily="2" charset="2"/>
              <a:buNone/>
            </a:pPr>
            <a:r>
              <a:rPr lang="en-US" sz="4000" dirty="0" smtClean="0">
                <a:latin typeface="VNI-Times" pitchFamily="2" charset="0"/>
              </a:rPr>
              <a:t>       - </a:t>
            </a:r>
            <a:r>
              <a:rPr lang="en-US" sz="4000" dirty="0" smtClean="0">
                <a:latin typeface="Times New Roman" pitchFamily="18" charset="0"/>
                <a:cs typeface="Times New Roman" pitchFamily="18" charset="0"/>
              </a:rPr>
              <a:t>Theo </a:t>
            </a:r>
            <a:r>
              <a:rPr lang="en-US" sz="4000" dirty="0" err="1" smtClean="0">
                <a:latin typeface="Times New Roman" pitchFamily="18" charset="0"/>
                <a:cs typeface="Times New Roman" pitchFamily="18" charset="0"/>
              </a:rPr>
              <a:t>quy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endParaRPr lang="en-US" sz="4000"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1202"/>
                                        </p:tgtEl>
                                        <p:attrNameLst>
                                          <p:attrName>style.visibility</p:attrName>
                                        </p:attrNameLst>
                                      </p:cBhvr>
                                      <p:to>
                                        <p:strVal val="visible"/>
                                      </p:to>
                                    </p:set>
                                    <p:anim calcmode="lin" valueType="num">
                                      <p:cBhvr>
                                        <p:cTn id="7" dur="500" fill="hold"/>
                                        <p:tgtEl>
                                          <p:spTgt spid="51202"/>
                                        </p:tgtEl>
                                        <p:attrNameLst>
                                          <p:attrName>ppt_w</p:attrName>
                                        </p:attrNameLst>
                                      </p:cBhvr>
                                      <p:tavLst>
                                        <p:tav tm="0">
                                          <p:val>
                                            <p:fltVal val="0"/>
                                          </p:val>
                                        </p:tav>
                                        <p:tav tm="100000">
                                          <p:val>
                                            <p:strVal val="#ppt_w"/>
                                          </p:val>
                                        </p:tav>
                                      </p:tavLst>
                                    </p:anim>
                                    <p:anim calcmode="lin" valueType="num">
                                      <p:cBhvr>
                                        <p:cTn id="8" dur="500" fill="hold"/>
                                        <p:tgtEl>
                                          <p:spTgt spid="51202"/>
                                        </p:tgtEl>
                                        <p:attrNameLst>
                                          <p:attrName>ppt_h</p:attrName>
                                        </p:attrNameLst>
                                      </p:cBhvr>
                                      <p:tavLst>
                                        <p:tav tm="0">
                                          <p:val>
                                            <p:fltVal val="0"/>
                                          </p:val>
                                        </p:tav>
                                        <p:tav tm="100000">
                                          <p:val>
                                            <p:strVal val="#ppt_h"/>
                                          </p:val>
                                        </p:tav>
                                      </p:tavLst>
                                    </p:anim>
                                    <p:anim calcmode="lin" valueType="num">
                                      <p:cBhvr>
                                        <p:cTn id="9" dur="500" fill="hold"/>
                                        <p:tgtEl>
                                          <p:spTgt spid="51202"/>
                                        </p:tgtEl>
                                        <p:attrNameLst>
                                          <p:attrName>style.rotation</p:attrName>
                                        </p:attrNameLst>
                                      </p:cBhvr>
                                      <p:tavLst>
                                        <p:tav tm="0">
                                          <p:val>
                                            <p:fltVal val="360"/>
                                          </p:val>
                                        </p:tav>
                                        <p:tav tm="100000">
                                          <p:val>
                                            <p:fltVal val="0"/>
                                          </p:val>
                                        </p:tav>
                                      </p:tavLst>
                                    </p:anim>
                                    <p:animEffect transition="in" filter="fade">
                                      <p:cBhvr>
                                        <p:cTn id="10" dur="500"/>
                                        <p:tgtEl>
                                          <p:spTgt spid="51202"/>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51203">
                                            <p:txEl>
                                              <p:pRg st="0" end="0"/>
                                            </p:txEl>
                                          </p:spTgt>
                                        </p:tgtEl>
                                        <p:attrNameLst>
                                          <p:attrName>style.visibility</p:attrName>
                                        </p:attrNameLst>
                                      </p:cBhvr>
                                      <p:to>
                                        <p:strVal val="visible"/>
                                      </p:to>
                                    </p:set>
                                    <p:anim calcmode="lin" valueType="num">
                                      <p:cBhvr>
                                        <p:cTn id="15" dur="500" fill="hold"/>
                                        <p:tgtEl>
                                          <p:spTgt spid="51203">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1203">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51203">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2" grpId="0"/>
      <p:bldP spid="51203" grpId="0" build="p"/>
    </p:bldLst>
  </p:timing>
</p:sld>
</file>

<file path=ppt/slides/slide3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1935162"/>
          </a:xfrm>
        </p:spPr>
        <p:txBody>
          <a:bodyPr>
            <a:normAutofit/>
          </a:bodyPr>
          <a:lstStyle/>
          <a:p>
            <a:r>
              <a:rPr lang="en-US" sz="4800" b="1" dirty="0" smtClean="0">
                <a:latin typeface="VNI-Times" pitchFamily="2" charset="0"/>
              </a:rPr>
              <a:t>* </a:t>
            </a:r>
            <a:r>
              <a:rPr lang="en-US" sz="4800" b="1" dirty="0" err="1" smtClean="0">
                <a:latin typeface="VNI-Times" pitchFamily="2" charset="0"/>
              </a:rPr>
              <a:t>Chính</a:t>
            </a:r>
            <a:r>
              <a:rPr lang="en-US" sz="4800" b="1" dirty="0" smtClean="0">
                <a:latin typeface="VNI-Times" pitchFamily="2" charset="0"/>
              </a:rPr>
              <a:t> </a:t>
            </a:r>
            <a:r>
              <a:rPr lang="en-US" sz="4800" b="1" dirty="0" err="1">
                <a:latin typeface="VNI-Times" pitchFamily="2" charset="0"/>
              </a:rPr>
              <a:t>saùch</a:t>
            </a:r>
            <a:r>
              <a:rPr lang="en-US" sz="4800" b="1" dirty="0">
                <a:latin typeface="VNI-Times" pitchFamily="2" charset="0"/>
              </a:rPr>
              <a:t> </a:t>
            </a:r>
            <a:r>
              <a:rPr lang="en-US" sz="4800" b="1" dirty="0" err="1">
                <a:latin typeface="VNI-Times" pitchFamily="2" charset="0"/>
              </a:rPr>
              <a:t>öu</a:t>
            </a:r>
            <a:r>
              <a:rPr lang="en-US" sz="4800" b="1" dirty="0">
                <a:latin typeface="VNI-Times" pitchFamily="2" charset="0"/>
              </a:rPr>
              <a:t> </a:t>
            </a:r>
            <a:r>
              <a:rPr lang="en-US" sz="4800" b="1" dirty="0" err="1">
                <a:latin typeface="VNI-Times" pitchFamily="2" charset="0"/>
              </a:rPr>
              <a:t>tieân</a:t>
            </a:r>
            <a:r>
              <a:rPr lang="en-US" sz="4800" b="1" dirty="0">
                <a:latin typeface="VNI-Times" pitchFamily="2" charset="0"/>
              </a:rPr>
              <a:t> </a:t>
            </a:r>
            <a:r>
              <a:rPr lang="en-US" sz="4800" b="1" dirty="0" err="1">
                <a:latin typeface="VNI-Times" pitchFamily="2" charset="0"/>
              </a:rPr>
              <a:t>trong</a:t>
            </a:r>
            <a:r>
              <a:rPr lang="en-US" sz="4800" b="1" dirty="0">
                <a:latin typeface="VNI-Times" pitchFamily="2" charset="0"/>
              </a:rPr>
              <a:t> </a:t>
            </a:r>
            <a:r>
              <a:rPr lang="en-US" sz="4800" b="1" dirty="0" err="1">
                <a:latin typeface="VNI-Times" pitchFamily="2" charset="0"/>
              </a:rPr>
              <a:t>tuyeån</a:t>
            </a:r>
            <a:r>
              <a:rPr lang="en-US" sz="4800" b="1" dirty="0">
                <a:latin typeface="VNI-Times" pitchFamily="2" charset="0"/>
              </a:rPr>
              <a:t> </a:t>
            </a:r>
            <a:r>
              <a:rPr lang="en-US" sz="4800" b="1" dirty="0" err="1">
                <a:latin typeface="VNI-Times" pitchFamily="2" charset="0"/>
              </a:rPr>
              <a:t>sinh</a:t>
            </a:r>
            <a:r>
              <a:rPr lang="en-US" sz="4800" b="1" dirty="0">
                <a:latin typeface="VNI-Times" pitchFamily="2" charset="0"/>
              </a:rPr>
              <a:t> </a:t>
            </a:r>
            <a:r>
              <a:rPr lang="en-US" sz="4800" b="1" dirty="0" err="1">
                <a:latin typeface="VNI-Times" pitchFamily="2" charset="0"/>
              </a:rPr>
              <a:t>quaân</a:t>
            </a:r>
            <a:r>
              <a:rPr lang="en-US" sz="4800" b="1" dirty="0">
                <a:latin typeface="VNI-Times" pitchFamily="2" charset="0"/>
              </a:rPr>
              <a:t> </a:t>
            </a:r>
            <a:r>
              <a:rPr lang="en-US" sz="4800" b="1" dirty="0" err="1">
                <a:latin typeface="VNI-Times" pitchFamily="2" charset="0"/>
              </a:rPr>
              <a:t>söï</a:t>
            </a:r>
            <a:r>
              <a:rPr lang="en-US" sz="4800" b="1" dirty="0">
                <a:latin typeface="VNI-Times" pitchFamily="2" charset="0"/>
              </a:rPr>
              <a:t>:</a:t>
            </a:r>
          </a:p>
        </p:txBody>
      </p:sp>
      <p:sp>
        <p:nvSpPr>
          <p:cNvPr id="52227" name="Rectangle 3"/>
          <p:cNvSpPr>
            <a:spLocks noGrp="1" noChangeArrowheads="1"/>
          </p:cNvSpPr>
          <p:nvPr>
            <p:ph idx="1"/>
          </p:nvPr>
        </p:nvSpPr>
        <p:spPr>
          <a:xfrm>
            <a:off x="457200" y="2514600"/>
            <a:ext cx="7467600" cy="3616325"/>
          </a:xfrm>
        </p:spPr>
        <p:txBody>
          <a:bodyPr>
            <a:normAutofit/>
          </a:bodyPr>
          <a:lstStyle/>
          <a:p>
            <a:pPr>
              <a:buFont typeface="Wingdings" pitchFamily="2" charset="2"/>
              <a:buNone/>
            </a:pP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Thí</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sinh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được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hưởng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chính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sách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ưu</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tiên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như</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quy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định</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chung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của</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nước</a:t>
            </a:r>
            <a:endParaRPr lang="en-US" sz="4000" dirty="0">
              <a:latin typeface="Times New Roman" pitchFamily="18" charset="0"/>
              <a:cs typeface="Times New Roman" pitchFamily="18" charset="0"/>
            </a:endParaRP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9" presetClass="entr" presetSubtype="0" fill="hold" grpId="0" nodeType="withEffect">
                                  <p:stCondLst>
                                    <p:cond delay="0"/>
                                  </p:stCondLst>
                                  <p:childTnLst>
                                    <p:set>
                                      <p:cBhvr>
                                        <p:cTn id="6" dur="1" fill="hold">
                                          <p:stCondLst>
                                            <p:cond delay="0"/>
                                          </p:stCondLst>
                                        </p:cTn>
                                        <p:tgtEl>
                                          <p:spTgt spid="52226"/>
                                        </p:tgtEl>
                                        <p:attrNameLst>
                                          <p:attrName>style.visibility</p:attrName>
                                        </p:attrNameLst>
                                      </p:cBhvr>
                                      <p:to>
                                        <p:strVal val="visible"/>
                                      </p:to>
                                    </p:set>
                                    <p:anim calcmode="lin" valueType="num">
                                      <p:cBhvr>
                                        <p:cTn id="7" dur="1000" fill="hold"/>
                                        <p:tgtEl>
                                          <p:spTgt spid="52226"/>
                                        </p:tgtEl>
                                        <p:attrNameLst>
                                          <p:attrName>ppt_x</p:attrName>
                                        </p:attrNameLst>
                                      </p:cBhvr>
                                      <p:tavLst>
                                        <p:tav tm="0">
                                          <p:val>
                                            <p:strVal val="#ppt_x-.2"/>
                                          </p:val>
                                        </p:tav>
                                        <p:tav tm="100000">
                                          <p:val>
                                            <p:strVal val="#ppt_x"/>
                                          </p:val>
                                        </p:tav>
                                      </p:tavLst>
                                    </p:anim>
                                    <p:anim calcmode="lin" valueType="num">
                                      <p:cBhvr>
                                        <p:cTn id="8" dur="1000" fill="hold"/>
                                        <p:tgtEl>
                                          <p:spTgt spid="52226"/>
                                        </p:tgtEl>
                                        <p:attrNameLst>
                                          <p:attrName>ppt_y</p:attrName>
                                        </p:attrNameLst>
                                      </p:cBhvr>
                                      <p:tavLst>
                                        <p:tav tm="0">
                                          <p:val>
                                            <p:strVal val="#ppt_y"/>
                                          </p:val>
                                        </p:tav>
                                        <p:tav tm="100000">
                                          <p:val>
                                            <p:strVal val="#ppt_y"/>
                                          </p:val>
                                        </p:tav>
                                      </p:tavLst>
                                    </p:anim>
                                    <p:animEffect transition="in" filter="wipe(right)" prLst="gradientSize: 0.1">
                                      <p:cBhvr>
                                        <p:cTn id="9" dur="1000"/>
                                        <p:tgtEl>
                                          <p:spTgt spid="52226"/>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44" presetClass="entr" presetSubtype="0" fill="hold" grpId="0" nodeType="clickEffect">
                                  <p:stCondLst>
                                    <p:cond delay="0"/>
                                  </p:stCondLst>
                                  <p:childTnLst>
                                    <p:set>
                                      <p:cBhvr>
                                        <p:cTn id="13" dur="1" fill="hold">
                                          <p:stCondLst>
                                            <p:cond delay="0"/>
                                          </p:stCondLst>
                                        </p:cTn>
                                        <p:tgtEl>
                                          <p:spTgt spid="52227">
                                            <p:txEl>
                                              <p:pRg st="0" end="0"/>
                                            </p:txEl>
                                          </p:spTgt>
                                        </p:tgtEl>
                                        <p:attrNameLst>
                                          <p:attrName>style.visibility</p:attrName>
                                        </p:attrNameLst>
                                      </p:cBhvr>
                                      <p:to>
                                        <p:strVal val="visible"/>
                                      </p:to>
                                    </p:set>
                                    <p:animEffect transition="in" filter="fade">
                                      <p:cBhvr>
                                        <p:cTn id="14" dur="500"/>
                                        <p:tgtEl>
                                          <p:spTgt spid="52227">
                                            <p:txEl>
                                              <p:pRg st="0" end="0"/>
                                            </p:txEl>
                                          </p:spTgt>
                                        </p:tgtEl>
                                      </p:cBhvr>
                                    </p:animEffect>
                                    <p:anim calcmode="lin" valueType="num">
                                      <p:cBhvr>
                                        <p:cTn id="15" dur="500" fill="hold"/>
                                        <p:tgtEl>
                                          <p:spTgt spid="52227">
                                            <p:txEl>
                                              <p:pRg st="0" end="0"/>
                                            </p:txEl>
                                          </p:spTgt>
                                        </p:tgtEl>
                                        <p:attrNameLst>
                                          <p:attrName>ppt_x</p:attrName>
                                        </p:attrNameLst>
                                      </p:cBhvr>
                                      <p:tavLst>
                                        <p:tav tm="0">
                                          <p:val>
                                            <p:strVal val="#ppt_x"/>
                                          </p:val>
                                        </p:tav>
                                        <p:tav tm="100000">
                                          <p:val>
                                            <p:strVal val="#ppt_x"/>
                                          </p:val>
                                        </p:tav>
                                      </p:tavLst>
                                    </p:anim>
                                    <p:anim calcmode="lin" valueType="num">
                                      <p:cBhvr>
                                        <p:cTn id="16" dur="500" fill="hold"/>
                                        <p:tgtEl>
                                          <p:spTgt spid="52227">
                                            <p:txEl>
                                              <p:pRg st="0" end="0"/>
                                            </p:txEl>
                                          </p:spTgt>
                                        </p:tgtEl>
                                        <p:attrNameLst>
                                          <p:attrName>ppt_y</p:attrName>
                                        </p:attrNameLst>
                                      </p:cBhvr>
                                      <p:tavLst>
                                        <p:tav tm="0">
                                          <p:val>
                                            <p:strVal val="#ppt_y+.05"/>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2226" grpId="0"/>
      <p:bldP spid="52227" grpId="0" build="p"/>
    </p:bldLst>
  </p:timing>
</p:sld>
</file>

<file path=ppt/slides/slide3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53250" name="Rectangle 2"/>
          <p:cNvSpPr>
            <a:spLocks noGrp="1" noChangeArrowheads="1"/>
          </p:cNvSpPr>
          <p:nvPr>
            <p:ph type="title"/>
          </p:nvPr>
        </p:nvSpPr>
        <p:spPr>
          <a:xfrm>
            <a:off x="457200" y="274638"/>
            <a:ext cx="7391400" cy="1858962"/>
          </a:xfrm>
        </p:spPr>
        <p:txBody>
          <a:bodyPr>
            <a:normAutofit/>
          </a:bodyPr>
          <a:lstStyle/>
          <a:p>
            <a:endParaRPr lang="en-US" sz="4400" b="1" i="1" dirty="0">
              <a:latin typeface="VNI-Times" pitchFamily="2" charset="0"/>
            </a:endParaRPr>
          </a:p>
        </p:txBody>
      </p:sp>
      <p:sp>
        <p:nvSpPr>
          <p:cNvPr id="53251" name="Rectangle 3"/>
          <p:cNvSpPr>
            <a:spLocks noGrp="1" noChangeArrowheads="1"/>
          </p:cNvSpPr>
          <p:nvPr>
            <p:ph idx="1"/>
          </p:nvPr>
        </p:nvSpPr>
        <p:spPr>
          <a:xfrm>
            <a:off x="76200" y="2819400"/>
            <a:ext cx="8001000" cy="3235325"/>
          </a:xfrm>
        </p:spPr>
        <p:txBody>
          <a:bodyPr/>
          <a:lstStyle/>
          <a:p>
            <a:pPr>
              <a:buFont typeface="Wingdings" pitchFamily="2" charset="2"/>
              <a:buNone/>
            </a:pPr>
            <a:r>
              <a:rPr lang="en-US" sz="4400" b="1" dirty="0">
                <a:latin typeface="VNI-Times" pitchFamily="2" charset="0"/>
              </a:rPr>
              <a:t>*  </a:t>
            </a:r>
            <a:r>
              <a:rPr lang="en-US" sz="4400" b="1" dirty="0" err="1">
                <a:latin typeface="VNI-Times" pitchFamily="2" charset="0"/>
              </a:rPr>
              <a:t>Öu</a:t>
            </a:r>
            <a:r>
              <a:rPr lang="en-US" sz="4400" b="1" dirty="0">
                <a:latin typeface="VNI-Times" pitchFamily="2" charset="0"/>
              </a:rPr>
              <a:t> </a:t>
            </a:r>
            <a:r>
              <a:rPr lang="en-US" sz="4400" b="1" dirty="0" err="1">
                <a:latin typeface="VNI-Times" pitchFamily="2" charset="0"/>
              </a:rPr>
              <a:t>tieân</a:t>
            </a:r>
            <a:r>
              <a:rPr lang="en-US" sz="4400" b="1" dirty="0">
                <a:latin typeface="VNI-Times" pitchFamily="2" charset="0"/>
              </a:rPr>
              <a:t> </a:t>
            </a:r>
            <a:r>
              <a:rPr lang="en-US" sz="4400" b="1" dirty="0" err="1">
                <a:latin typeface="VNI-Times" pitchFamily="2" charset="0"/>
              </a:rPr>
              <a:t>theo</a:t>
            </a:r>
            <a:r>
              <a:rPr lang="en-US" sz="4400" b="1" dirty="0">
                <a:latin typeface="VNI-Times" pitchFamily="2" charset="0"/>
              </a:rPr>
              <a:t> </a:t>
            </a:r>
            <a:r>
              <a:rPr lang="en-US" sz="4400" b="1" dirty="0" err="1">
                <a:latin typeface="VNI-Times" pitchFamily="2" charset="0"/>
              </a:rPr>
              <a:t>ñoái</a:t>
            </a:r>
            <a:r>
              <a:rPr lang="en-US" sz="4400" b="1" dirty="0">
                <a:latin typeface="VNI-Times" pitchFamily="2" charset="0"/>
              </a:rPr>
              <a:t> </a:t>
            </a:r>
            <a:r>
              <a:rPr lang="en-US" sz="4400" b="1" dirty="0" err="1">
                <a:latin typeface="VNI-Times" pitchFamily="2" charset="0"/>
              </a:rPr>
              <a:t>töôïng</a:t>
            </a:r>
            <a:r>
              <a:rPr lang="en-US" sz="4400" b="1" dirty="0" smtClean="0">
                <a:latin typeface="VNI-Times" pitchFamily="2" charset="0"/>
              </a:rPr>
              <a:t>: </a:t>
            </a:r>
            <a:r>
              <a:rPr lang="en-US" sz="4400" b="1" dirty="0" smtClean="0">
                <a:solidFill>
                  <a:srgbClr val="FF0000"/>
                </a:solidFill>
                <a:latin typeface="VNI-Times" pitchFamily="2" charset="0"/>
              </a:rPr>
              <a:t>(</a:t>
            </a:r>
            <a:r>
              <a:rPr lang="en-US" sz="4400" b="1" dirty="0" err="1" smtClean="0">
                <a:solidFill>
                  <a:srgbClr val="FF0000"/>
                </a:solidFill>
                <a:latin typeface="VNI-Times" pitchFamily="2" charset="0"/>
              </a:rPr>
              <a:t>tham</a:t>
            </a:r>
            <a:r>
              <a:rPr lang="en-US" sz="4400" b="1" dirty="0" smtClean="0">
                <a:solidFill>
                  <a:srgbClr val="FF0000"/>
                </a:solidFill>
                <a:latin typeface="VNI-Times" pitchFamily="2" charset="0"/>
              </a:rPr>
              <a:t> </a:t>
            </a:r>
            <a:r>
              <a:rPr lang="en-US" sz="4400" b="1" dirty="0" err="1" smtClean="0">
                <a:solidFill>
                  <a:srgbClr val="FF0000"/>
                </a:solidFill>
                <a:latin typeface="VNI-Times" pitchFamily="2" charset="0"/>
              </a:rPr>
              <a:t>khảo</a:t>
            </a:r>
            <a:r>
              <a:rPr lang="en-US" sz="4400" b="1" dirty="0" smtClean="0">
                <a:solidFill>
                  <a:srgbClr val="FF0000"/>
                </a:solidFill>
                <a:latin typeface="VNI-Times" pitchFamily="2" charset="0"/>
              </a:rPr>
              <a:t>)</a:t>
            </a:r>
            <a:endParaRPr lang="en-US" sz="4400" b="1" dirty="0">
              <a:solidFill>
                <a:srgbClr val="FF0000"/>
              </a:solidFill>
              <a:latin typeface="VNI-Times" pitchFamily="2" charset="0"/>
            </a:endParaRP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9" fill="hold" grpId="0" nodeType="withEffect" nodePh="1">
                                  <p:stCondLst>
                                    <p:cond delay="0"/>
                                  </p:stCondLst>
                                  <p:endCondLst>
                                    <p:cond evt="begin" delay="0">
                                      <p:tn val="5"/>
                                    </p:cond>
                                  </p:endCondLst>
                                  <p:iterate type="lt">
                                    <p:tmPct val="10000"/>
                                  </p:iterate>
                                  <p:childTnLst>
                                    <p:set>
                                      <p:cBhvr>
                                        <p:cTn id="6" dur="1" fill="hold">
                                          <p:stCondLst>
                                            <p:cond delay="0"/>
                                          </p:stCondLst>
                                        </p:cTn>
                                        <p:tgtEl>
                                          <p:spTgt spid="53250"/>
                                        </p:tgtEl>
                                        <p:attrNameLst>
                                          <p:attrName>style.visibility</p:attrName>
                                        </p:attrNameLst>
                                      </p:cBhvr>
                                      <p:to>
                                        <p:strVal val="visible"/>
                                      </p:to>
                                    </p:set>
                                    <p:anim calcmode="lin" valueType="num">
                                      <p:cBhvr additive="base">
                                        <p:cTn id="7" dur="800" fill="hold">
                                          <p:stCondLst>
                                            <p:cond delay="0"/>
                                          </p:stCondLst>
                                        </p:cTn>
                                        <p:tgtEl>
                                          <p:spTgt spid="53250"/>
                                        </p:tgtEl>
                                        <p:attrNameLst>
                                          <p:attrName>ppt_x</p:attrName>
                                        </p:attrNameLst>
                                      </p:cBhvr>
                                      <p:tavLst>
                                        <p:tav tm="0">
                                          <p:val>
                                            <p:strVal val="0-#ppt_w/2"/>
                                          </p:val>
                                        </p:tav>
                                        <p:tav tm="100000">
                                          <p:val>
                                            <p:strVal val="#ppt_x"/>
                                          </p:val>
                                        </p:tav>
                                      </p:tavLst>
                                    </p:anim>
                                    <p:anim calcmode="lin" valueType="num">
                                      <p:cBhvr additive="base">
                                        <p:cTn id="8" dur="800" fill="hold">
                                          <p:stCondLst>
                                            <p:cond delay="0"/>
                                          </p:stCondLst>
                                        </p:cTn>
                                        <p:tgtEl>
                                          <p:spTgt spid="53250"/>
                                        </p:tgtEl>
                                        <p:attrNameLst>
                                          <p:attrName>ppt_y</p:attrName>
                                        </p:attrNameLst>
                                      </p:cBhvr>
                                      <p:tavLst>
                                        <p:tav tm="0">
                                          <p:val>
                                            <p:strVal val="0-#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40" presetClass="entr" presetSubtype="0" fill="hold" grpId="0" nodeType="clickEffect">
                                  <p:stCondLst>
                                    <p:cond delay="0"/>
                                  </p:stCondLst>
                                  <p:iterate type="lt">
                                    <p:tmPct val="10000"/>
                                  </p:iterate>
                                  <p:childTnLst>
                                    <p:set>
                                      <p:cBhvr>
                                        <p:cTn id="12" dur="1" fill="hold">
                                          <p:stCondLst>
                                            <p:cond delay="0"/>
                                          </p:stCondLst>
                                        </p:cTn>
                                        <p:tgtEl>
                                          <p:spTgt spid="53251">
                                            <p:txEl>
                                              <p:pRg st="0" end="0"/>
                                            </p:txEl>
                                          </p:spTgt>
                                        </p:tgtEl>
                                        <p:attrNameLst>
                                          <p:attrName>style.visibility</p:attrName>
                                        </p:attrNameLst>
                                      </p:cBhvr>
                                      <p:to>
                                        <p:strVal val="visible"/>
                                      </p:to>
                                    </p:set>
                                    <p:animEffect transition="in" filter="fade">
                                      <p:cBhvr>
                                        <p:cTn id="13" dur="1000"/>
                                        <p:tgtEl>
                                          <p:spTgt spid="53251">
                                            <p:txEl>
                                              <p:pRg st="0" end="0"/>
                                            </p:txEl>
                                          </p:spTgt>
                                        </p:tgtEl>
                                      </p:cBhvr>
                                    </p:animEffect>
                                    <p:anim calcmode="lin" valueType="num">
                                      <p:cBhvr>
                                        <p:cTn id="14" dur="1000" fill="hold"/>
                                        <p:tgtEl>
                                          <p:spTgt spid="53251">
                                            <p:txEl>
                                              <p:pRg st="0" end="0"/>
                                            </p:txEl>
                                          </p:spTgt>
                                        </p:tgtEl>
                                        <p:attrNameLst>
                                          <p:attrName>ppt_x</p:attrName>
                                        </p:attrNameLst>
                                      </p:cBhvr>
                                      <p:tavLst>
                                        <p:tav tm="0">
                                          <p:val>
                                            <p:strVal val="#ppt_x-.1"/>
                                          </p:val>
                                        </p:tav>
                                        <p:tav tm="100000">
                                          <p:val>
                                            <p:strVal val="#ppt_x"/>
                                          </p:val>
                                        </p:tav>
                                      </p:tavLst>
                                    </p:anim>
                                    <p:anim calcmode="lin" valueType="num">
                                      <p:cBhvr>
                                        <p:cTn id="15" dur="1000" fill="hold"/>
                                        <p:tgtEl>
                                          <p:spTgt spid="53251">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50" grpId="0"/>
      <p:bldP spid="53251"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Content Placeholder 3"/>
          <p:cNvSpPr>
            <a:spLocks noGrp="1"/>
          </p:cNvSpPr>
          <p:nvPr>
            <p:ph idx="1"/>
          </p:nvPr>
        </p:nvSpPr>
        <p:spPr>
          <a:xfrm>
            <a:off x="838200" y="381000"/>
            <a:ext cx="7848600" cy="5745163"/>
          </a:xfrm>
        </p:spPr>
        <p:txBody>
          <a:bodyPr>
            <a:normAutofit/>
          </a:bodyPr>
          <a:lstStyle/>
          <a:p>
            <a:pPr marL="0" indent="0">
              <a:buNone/>
            </a:pPr>
            <a:r>
              <a:rPr lang="en-US" sz="3600" u="sng" dirty="0" err="1" smtClean="0">
                <a:latin typeface="Times New Roman" pitchFamily="18" charset="0"/>
                <a:cs typeface="Times New Roman" pitchFamily="18" charset="0"/>
              </a:rPr>
              <a:t>Câu</a:t>
            </a:r>
            <a:r>
              <a:rPr lang="en-US" sz="3600" u="sng" dirty="0" smtClean="0">
                <a:latin typeface="Times New Roman" pitchFamily="18" charset="0"/>
                <a:cs typeface="Times New Roman" pitchFamily="18" charset="0"/>
              </a:rPr>
              <a:t> 4</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trưởng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Bộ</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hiện</a:t>
            </a:r>
            <a:r>
              <a:rPr lang="en-US" sz="3600" dirty="0" smtClean="0">
                <a:latin typeface="Times New Roman" pitchFamily="18" charset="0"/>
                <a:cs typeface="Times New Roman" pitchFamily="18" charset="0"/>
              </a:rPr>
              <a:t> nay </a:t>
            </a:r>
            <a:r>
              <a:rPr lang="en-US" sz="3600" dirty="0" err="1" smtClean="0">
                <a:latin typeface="Times New Roman" pitchFamily="18" charset="0"/>
                <a:cs typeface="Times New Roman" pitchFamily="18" charset="0"/>
              </a:rPr>
              <a:t>của</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nước</a:t>
            </a:r>
            <a:r>
              <a:rPr lang="en-US" sz="3600" dirty="0" smtClean="0">
                <a:latin typeface="Times New Roman" pitchFamily="18" charset="0"/>
                <a:cs typeface="Times New Roman" pitchFamily="18" charset="0"/>
              </a:rPr>
              <a:t> ta </a:t>
            </a:r>
            <a:r>
              <a:rPr lang="en-US" sz="3600" dirty="0" err="1" smtClean="0">
                <a:latin typeface="Times New Roman" pitchFamily="18" charset="0"/>
                <a:cs typeface="Times New Roman" pitchFamily="18" charset="0"/>
              </a:rPr>
              <a:t>là</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ai</a:t>
            </a:r>
            <a:r>
              <a:rPr lang="en-US" sz="3600" dirty="0" smtClean="0">
                <a:latin typeface="Times New Roman" pitchFamily="18" charset="0"/>
                <a:cs typeface="Times New Roman" pitchFamily="18" charset="0"/>
              </a:rPr>
              <a:t>?</a:t>
            </a:r>
          </a:p>
          <a:p>
            <a:pPr marL="514350" indent="-514350">
              <a:buAutoNum type="alphaUcPeriod"/>
            </a:pPr>
            <a:r>
              <a:rPr lang="en-US" sz="3600" dirty="0" err="1" smtClean="0">
                <a:latin typeface="Times New Roman" pitchFamily="18" charset="0"/>
                <a:cs typeface="Times New Roman" pitchFamily="18" charset="0"/>
              </a:rPr>
              <a:t>Phùng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Quang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Nguyễn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Chí</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Thanh</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Ngô</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Xuân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Lịch</a:t>
            </a:r>
            <a:endParaRPr lang="en-US" sz="3600" dirty="0" smtClean="0">
              <a:latin typeface="Times New Roman" pitchFamily="18" charset="0"/>
              <a:cs typeface="Times New Roman" pitchFamily="18" charset="0"/>
            </a:endParaRPr>
          </a:p>
          <a:p>
            <a:pPr marL="514350" indent="-514350">
              <a:buAutoNum type="alphaUcPeriod"/>
            </a:pPr>
            <a:r>
              <a:rPr lang="en-US" sz="3600" dirty="0" err="1" smtClean="0">
                <a:latin typeface="Times New Roman" pitchFamily="18" charset="0"/>
                <a:cs typeface="Times New Roman" pitchFamily="18" charset="0"/>
              </a:rPr>
              <a:t>Trần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Văn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Trà</a:t>
            </a: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9326556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 calcmode="lin" valueType="num">
                                      <p:cBhvr additive="base">
                                        <p:cTn id="7"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 calcmode="lin" valueType="num">
                                      <p:cBhvr additive="base">
                                        <p:cTn id="13"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iterate type="lt">
                                    <p:tmPct val="0"/>
                                  </p:iterate>
                                  <p:childTnLst>
                                    <p:set>
                                      <p:cBhvr>
                                        <p:cTn id="18" dur="1" fill="hold">
                                          <p:stCondLst>
                                            <p:cond delay="0"/>
                                          </p:stCondLst>
                                        </p:cTn>
                                        <p:tgtEl>
                                          <p:spTgt spid="4">
                                            <p:txEl>
                                              <p:pRg st="3" end="3"/>
                                            </p:txEl>
                                          </p:spTgt>
                                        </p:tgtEl>
                                        <p:attrNameLst>
                                          <p:attrName>style.visibility</p:attrName>
                                        </p:attrNameLst>
                                      </p:cBhvr>
                                      <p:to>
                                        <p:strVal val="visible"/>
                                      </p:to>
                                    </p:set>
                                    <p:anim calcmode="lin" valueType="num">
                                      <p:cBhvr additive="base">
                                        <p:cTn id="19"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4" end="4"/>
                                            </p:txEl>
                                          </p:spTgt>
                                        </p:tgtEl>
                                        <p:attrNameLst>
                                          <p:attrName>style.visibility</p:attrName>
                                        </p:attrNameLst>
                                      </p:cBhvr>
                                      <p:to>
                                        <p:strVal val="visible"/>
                                      </p:to>
                                    </p:set>
                                    <p:anim calcmode="lin" valueType="num">
                                      <p:cBhvr additive="base">
                                        <p:cTn id="25" dur="500" fill="hold"/>
                                        <p:tgtEl>
                                          <p:spTgt spid="4">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6" presetClass="emph" presetSubtype="0" fill="hold" nodeType="clickEffect">
                                  <p:stCondLst>
                                    <p:cond delay="0"/>
                                  </p:stCondLst>
                                  <p:iterate type="lt">
                                    <p:tmPct val="4000"/>
                                  </p:iterate>
                                  <p:childTnLst>
                                    <p:set>
                                      <p:cBhvr override="childStyle">
                                        <p:cTn id="30" dur="500" fill="hold"/>
                                        <p:tgtEl>
                                          <p:spTgt spid="4">
                                            <p:txEl>
                                              <p:pRg st="3" end="3"/>
                                            </p:txEl>
                                          </p:spTgt>
                                        </p:tgtEl>
                                        <p:attrNameLst>
                                          <p:attrName>style.color</p:attrName>
                                        </p:attrNameLst>
                                      </p:cBhvr>
                                      <p:to>
                                        <p:clrVal>
                                          <a:schemeClr val="accent2"/>
                                        </p:clrVal>
                                      </p:to>
                                    </p:set>
                                    <p:set>
                                      <p:cBhvr>
                                        <p:cTn id="31" dur="500" fill="hold"/>
                                        <p:tgtEl>
                                          <p:spTgt spid="4">
                                            <p:txEl>
                                              <p:pRg st="3" end="3"/>
                                            </p:txEl>
                                          </p:spTgt>
                                        </p:tgtEl>
                                        <p:attrNameLst>
                                          <p:attrName>fillcolor</p:attrName>
                                        </p:attrNameLst>
                                      </p:cBhvr>
                                      <p:to>
                                        <p:clrVal>
                                          <a:schemeClr val="accent2"/>
                                        </p:clrVal>
                                      </p:to>
                                    </p:set>
                                    <p:set>
                                      <p:cBhvr>
                                        <p:cTn id="32" dur="500" fill="hold"/>
                                        <p:tgtEl>
                                          <p:spTgt spid="4">
                                            <p:txEl>
                                              <p:pRg st="3" end="3"/>
                                            </p:txEl>
                                          </p:spTgt>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a:xfrm>
            <a:off x="457200" y="838200"/>
            <a:ext cx="8229600" cy="1143000"/>
          </a:xfrm>
        </p:spPr>
        <p:txBody>
          <a:bodyPr>
            <a:normAutofit/>
          </a:bodyPr>
          <a:lstStyle/>
          <a:p>
            <a:r>
              <a:rPr lang="en-US" sz="4000">
                <a:latin typeface="VNI-Times" pitchFamily="2" charset="0"/>
              </a:rPr>
              <a:t>-  Nhoùm 1 (Öu tieân 1):</a:t>
            </a:r>
          </a:p>
        </p:txBody>
      </p:sp>
      <p:sp>
        <p:nvSpPr>
          <p:cNvPr id="54275" name="Rectangle 3"/>
          <p:cNvSpPr>
            <a:spLocks noGrp="1" noChangeArrowheads="1"/>
          </p:cNvSpPr>
          <p:nvPr>
            <p:ph idx="1"/>
          </p:nvPr>
        </p:nvSpPr>
        <p:spPr>
          <a:xfrm>
            <a:off x="457200" y="1981200"/>
            <a:ext cx="8229600" cy="3429000"/>
          </a:xfrm>
        </p:spPr>
        <p:txBody>
          <a:bodyPr/>
          <a:lstStyle/>
          <a:p>
            <a:pPr>
              <a:buFont typeface="Wingdings" pitchFamily="2" charset="2"/>
              <a:buNone/>
            </a:pPr>
            <a:r>
              <a:rPr lang="en-US" sz="4000">
                <a:latin typeface="VNI-Times" pitchFamily="2" charset="0"/>
              </a:rPr>
              <a:t>+  Con lieät só, thöông binh, beänh binh maát söùc lao ñoäng töø 81% trôû leân.</a:t>
            </a:r>
          </a:p>
          <a:p>
            <a:pPr>
              <a:buFont typeface="Wingdings" pitchFamily="2" charset="2"/>
              <a:buNone/>
            </a:pPr>
            <a:r>
              <a:rPr lang="en-US" sz="4000">
                <a:latin typeface="VNI-Times" pitchFamily="2" charset="0"/>
              </a:rPr>
              <a:t>+  Ngöôøi daân toäc thieåu soá nhöng khoâng thuoäc dieän xeùt tuyeån thaúng.</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4274"/>
                                        </p:tgtEl>
                                        <p:attrNameLst>
                                          <p:attrName>style.visibility</p:attrName>
                                        </p:attrNameLst>
                                      </p:cBhvr>
                                      <p:to>
                                        <p:strVal val="visible"/>
                                      </p:to>
                                    </p:set>
                                    <p:anim calcmode="lin" valueType="num">
                                      <p:cBhvr>
                                        <p:cTn id="7" dur="500" fill="hold"/>
                                        <p:tgtEl>
                                          <p:spTgt spid="54274"/>
                                        </p:tgtEl>
                                        <p:attrNameLst>
                                          <p:attrName>ppt_w</p:attrName>
                                        </p:attrNameLst>
                                      </p:cBhvr>
                                      <p:tavLst>
                                        <p:tav tm="0">
                                          <p:val>
                                            <p:fltVal val="0"/>
                                          </p:val>
                                        </p:tav>
                                        <p:tav tm="100000">
                                          <p:val>
                                            <p:strVal val="#ppt_w"/>
                                          </p:val>
                                        </p:tav>
                                      </p:tavLst>
                                    </p:anim>
                                    <p:anim calcmode="lin" valueType="num">
                                      <p:cBhvr>
                                        <p:cTn id="8" dur="500" fill="hold"/>
                                        <p:tgtEl>
                                          <p:spTgt spid="54274"/>
                                        </p:tgtEl>
                                        <p:attrNameLst>
                                          <p:attrName>ppt_h</p:attrName>
                                        </p:attrNameLst>
                                      </p:cBhvr>
                                      <p:tavLst>
                                        <p:tav tm="0">
                                          <p:val>
                                            <p:fltVal val="0"/>
                                          </p:val>
                                        </p:tav>
                                        <p:tav tm="100000">
                                          <p:val>
                                            <p:strVal val="#ppt_h"/>
                                          </p:val>
                                        </p:tav>
                                      </p:tavLst>
                                    </p:anim>
                                    <p:anim calcmode="lin" valueType="num">
                                      <p:cBhvr>
                                        <p:cTn id="9" dur="500" fill="hold"/>
                                        <p:tgtEl>
                                          <p:spTgt spid="54274"/>
                                        </p:tgtEl>
                                        <p:attrNameLst>
                                          <p:attrName>style.rotation</p:attrName>
                                        </p:attrNameLst>
                                      </p:cBhvr>
                                      <p:tavLst>
                                        <p:tav tm="0">
                                          <p:val>
                                            <p:fltVal val="360"/>
                                          </p:val>
                                        </p:tav>
                                        <p:tav tm="100000">
                                          <p:val>
                                            <p:fltVal val="0"/>
                                          </p:val>
                                        </p:tav>
                                      </p:tavLst>
                                    </p:anim>
                                    <p:animEffect transition="in" filter="fade">
                                      <p:cBhvr>
                                        <p:cTn id="10" dur="500"/>
                                        <p:tgtEl>
                                          <p:spTgt spid="54274"/>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54275">
                                            <p:txEl>
                                              <p:pRg st="0" end="0"/>
                                            </p:txEl>
                                          </p:spTgt>
                                        </p:tgtEl>
                                        <p:attrNameLst>
                                          <p:attrName>style.visibility</p:attrName>
                                        </p:attrNameLst>
                                      </p:cBhvr>
                                      <p:to>
                                        <p:strVal val="visible"/>
                                      </p:to>
                                    </p:set>
                                    <p:anim calcmode="lin" valueType="num">
                                      <p:cBhvr>
                                        <p:cTn id="15" dur="500" fill="hold"/>
                                        <p:tgtEl>
                                          <p:spTgt spid="54275">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4275">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54275">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54275">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54275">
                                            <p:txEl>
                                              <p:pRg st="1" end="1"/>
                                            </p:txEl>
                                          </p:spTgt>
                                        </p:tgtEl>
                                        <p:attrNameLst>
                                          <p:attrName>style.visibility</p:attrName>
                                        </p:attrNameLst>
                                      </p:cBhvr>
                                      <p:to>
                                        <p:strVal val="visible"/>
                                      </p:to>
                                    </p:set>
                                    <p:anim calcmode="lin" valueType="num">
                                      <p:cBhvr>
                                        <p:cTn id="23" dur="500" fill="hold"/>
                                        <p:tgtEl>
                                          <p:spTgt spid="54275">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4275">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54275">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5427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74" grpId="0"/>
      <p:bldP spid="54275" grpId="0" build="p"/>
    </p:bldLst>
  </p:timing>
</p:sld>
</file>

<file path=ppt/slides/slide41.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r>
              <a:rPr lang="en-US"/>
              <a:t>-  </a:t>
            </a:r>
            <a:r>
              <a:rPr lang="en-US" sz="4000">
                <a:latin typeface="VNI-Times" pitchFamily="2" charset="0"/>
              </a:rPr>
              <a:t>Nhoùm 2 (Öu tieân 2):</a:t>
            </a:r>
          </a:p>
        </p:txBody>
      </p:sp>
      <p:sp>
        <p:nvSpPr>
          <p:cNvPr id="55299" name="Rectangle 3"/>
          <p:cNvSpPr>
            <a:spLocks noGrp="1" noChangeArrowheads="1"/>
          </p:cNvSpPr>
          <p:nvPr>
            <p:ph idx="1"/>
          </p:nvPr>
        </p:nvSpPr>
        <p:spPr>
          <a:xfrm>
            <a:off x="152400" y="1295400"/>
            <a:ext cx="8839200" cy="5334000"/>
          </a:xfrm>
        </p:spPr>
        <p:txBody>
          <a:bodyPr/>
          <a:lstStyle/>
          <a:p>
            <a:pPr>
              <a:buFont typeface="Wingdings" pitchFamily="2" charset="2"/>
              <a:buNone/>
            </a:pPr>
            <a:r>
              <a:rPr lang="en-US" sz="4000" dirty="0">
                <a:latin typeface="VNI-Times" pitchFamily="2" charset="0"/>
              </a:rPr>
              <a:t>+  Con </a:t>
            </a:r>
            <a:r>
              <a:rPr lang="en-US" sz="4000" dirty="0" err="1">
                <a:latin typeface="VNI-Times" pitchFamily="2" charset="0"/>
              </a:rPr>
              <a:t>só</a:t>
            </a:r>
            <a:r>
              <a:rPr lang="en-US" sz="4000" dirty="0">
                <a:latin typeface="VNI-Times" pitchFamily="2" charset="0"/>
              </a:rPr>
              <a:t> </a:t>
            </a:r>
            <a:r>
              <a:rPr lang="en-US" sz="4000" dirty="0" err="1">
                <a:latin typeface="VNI-Times" pitchFamily="2" charset="0"/>
              </a:rPr>
              <a:t>quan</a:t>
            </a:r>
            <a:r>
              <a:rPr lang="en-US" sz="4000" dirty="0">
                <a:latin typeface="VNI-Times" pitchFamily="2" charset="0"/>
              </a:rPr>
              <a:t> </a:t>
            </a:r>
            <a:r>
              <a:rPr lang="en-US" sz="4000" dirty="0" err="1">
                <a:latin typeface="VNI-Times" pitchFamily="2" charset="0"/>
              </a:rPr>
              <a:t>quaân</a:t>
            </a:r>
            <a:r>
              <a:rPr lang="en-US" sz="4000" dirty="0">
                <a:latin typeface="VNI-Times" pitchFamily="2" charset="0"/>
              </a:rPr>
              <a:t> </a:t>
            </a:r>
            <a:r>
              <a:rPr lang="en-US" sz="4000" dirty="0" err="1">
                <a:latin typeface="VNI-Times" pitchFamily="2" charset="0"/>
              </a:rPr>
              <a:t>ñoäi</a:t>
            </a:r>
            <a:r>
              <a:rPr lang="en-US" sz="4000" dirty="0">
                <a:latin typeface="VNI-Times" pitchFamily="2" charset="0"/>
              </a:rPr>
              <a:t> </a:t>
            </a:r>
            <a:r>
              <a:rPr lang="en-US" sz="4000" dirty="0" err="1">
                <a:latin typeface="VNI-Times" pitchFamily="2" charset="0"/>
              </a:rPr>
              <a:t>taïi</a:t>
            </a:r>
            <a:r>
              <a:rPr lang="en-US" sz="4000" dirty="0">
                <a:latin typeface="VNI-Times" pitchFamily="2" charset="0"/>
              </a:rPr>
              <a:t> </a:t>
            </a:r>
            <a:r>
              <a:rPr lang="en-US" sz="4000" dirty="0" err="1">
                <a:latin typeface="VNI-Times" pitchFamily="2" charset="0"/>
              </a:rPr>
              <a:t>chöùc</a:t>
            </a:r>
            <a:r>
              <a:rPr lang="en-US" sz="4000" dirty="0">
                <a:latin typeface="VNI-Times" pitchFamily="2" charset="0"/>
              </a:rPr>
              <a:t> </a:t>
            </a:r>
            <a:r>
              <a:rPr lang="en-US" sz="4000" dirty="0" err="1">
                <a:latin typeface="VNI-Times" pitchFamily="2" charset="0"/>
              </a:rPr>
              <a:t>hoaëc</a:t>
            </a:r>
            <a:r>
              <a:rPr lang="en-US" sz="4000" dirty="0">
                <a:latin typeface="VNI-Times" pitchFamily="2" charset="0"/>
              </a:rPr>
              <a:t> </a:t>
            </a:r>
            <a:r>
              <a:rPr lang="en-US" sz="4000" dirty="0" err="1">
                <a:latin typeface="VNI-Times" pitchFamily="2" charset="0"/>
              </a:rPr>
              <a:t>ñaõ</a:t>
            </a:r>
            <a:r>
              <a:rPr lang="en-US" sz="4000" dirty="0">
                <a:latin typeface="VNI-Times" pitchFamily="2" charset="0"/>
              </a:rPr>
              <a:t> </a:t>
            </a:r>
            <a:r>
              <a:rPr lang="en-US" sz="4000" dirty="0" err="1">
                <a:latin typeface="VNI-Times" pitchFamily="2" charset="0"/>
              </a:rPr>
              <a:t>nghæ</a:t>
            </a:r>
            <a:r>
              <a:rPr lang="en-US" sz="4000" dirty="0">
                <a:latin typeface="VNI-Times" pitchFamily="2" charset="0"/>
              </a:rPr>
              <a:t> </a:t>
            </a:r>
            <a:r>
              <a:rPr lang="en-US" sz="4000" dirty="0" err="1">
                <a:latin typeface="VNI-Times" pitchFamily="2" charset="0"/>
              </a:rPr>
              <a:t>cheá</a:t>
            </a:r>
            <a:r>
              <a:rPr lang="en-US" sz="4000" dirty="0">
                <a:latin typeface="VNI-Times" pitchFamily="2" charset="0"/>
              </a:rPr>
              <a:t> </a:t>
            </a:r>
            <a:r>
              <a:rPr lang="en-US" sz="4000" dirty="0" err="1">
                <a:latin typeface="VNI-Times" pitchFamily="2" charset="0"/>
              </a:rPr>
              <a:t>ñoä</a:t>
            </a:r>
            <a:r>
              <a:rPr lang="en-US" sz="4000" dirty="0">
                <a:latin typeface="VNI-Times" pitchFamily="2" charset="0"/>
              </a:rPr>
              <a:t>, </a:t>
            </a:r>
            <a:r>
              <a:rPr lang="en-US" sz="4000" dirty="0" err="1">
                <a:latin typeface="VNI-Times" pitchFamily="2" charset="0"/>
              </a:rPr>
              <a:t>chuyeån</a:t>
            </a:r>
            <a:r>
              <a:rPr lang="en-US" sz="4000" dirty="0">
                <a:latin typeface="VNI-Times" pitchFamily="2" charset="0"/>
              </a:rPr>
              <a:t> </a:t>
            </a:r>
            <a:r>
              <a:rPr lang="en-US" sz="4000" dirty="0" err="1">
                <a:latin typeface="VNI-Times" pitchFamily="2" charset="0"/>
              </a:rPr>
              <a:t>ngaønh</a:t>
            </a:r>
            <a:r>
              <a:rPr lang="en-US" sz="4000" dirty="0">
                <a:latin typeface="VNI-Times" pitchFamily="2" charset="0"/>
              </a:rPr>
              <a:t>, </a:t>
            </a:r>
            <a:r>
              <a:rPr lang="en-US" sz="4000" dirty="0" err="1">
                <a:latin typeface="VNI-Times" pitchFamily="2" charset="0"/>
              </a:rPr>
              <a:t>nghæ</a:t>
            </a:r>
            <a:r>
              <a:rPr lang="en-US" sz="4000" dirty="0">
                <a:latin typeface="VNI-Times" pitchFamily="2" charset="0"/>
              </a:rPr>
              <a:t> </a:t>
            </a:r>
            <a:r>
              <a:rPr lang="en-US" sz="4000" dirty="0" err="1">
                <a:latin typeface="VNI-Times" pitchFamily="2" charset="0"/>
              </a:rPr>
              <a:t>höu</a:t>
            </a:r>
            <a:r>
              <a:rPr lang="en-US" sz="4000" dirty="0">
                <a:latin typeface="VNI-Times" pitchFamily="2" charset="0"/>
              </a:rPr>
              <a:t>.</a:t>
            </a:r>
          </a:p>
          <a:p>
            <a:pPr>
              <a:buFont typeface="Wingdings" pitchFamily="2" charset="2"/>
              <a:buNone/>
            </a:pPr>
            <a:r>
              <a:rPr lang="en-US" sz="4000" dirty="0">
                <a:latin typeface="VNI-Times" pitchFamily="2" charset="0"/>
              </a:rPr>
              <a:t>+  Con </a:t>
            </a:r>
            <a:r>
              <a:rPr lang="en-US" sz="4000" dirty="0" err="1">
                <a:latin typeface="VNI-Times" pitchFamily="2" charset="0"/>
              </a:rPr>
              <a:t>thöông</a:t>
            </a:r>
            <a:r>
              <a:rPr lang="en-US" sz="4000" dirty="0">
                <a:latin typeface="VNI-Times" pitchFamily="2" charset="0"/>
              </a:rPr>
              <a:t> </a:t>
            </a:r>
            <a:r>
              <a:rPr lang="en-US" sz="4000" dirty="0" err="1">
                <a:latin typeface="VNI-Times" pitchFamily="2" charset="0"/>
              </a:rPr>
              <a:t>binh</a:t>
            </a:r>
            <a:r>
              <a:rPr lang="en-US" sz="4000" dirty="0">
                <a:latin typeface="VNI-Times" pitchFamily="2" charset="0"/>
              </a:rPr>
              <a:t>, </a:t>
            </a:r>
            <a:r>
              <a:rPr lang="en-US" sz="4000" dirty="0" err="1">
                <a:latin typeface="VNI-Times" pitchFamily="2" charset="0"/>
              </a:rPr>
              <a:t>beänh</a:t>
            </a:r>
            <a:r>
              <a:rPr lang="en-US" sz="4000" dirty="0">
                <a:latin typeface="VNI-Times" pitchFamily="2" charset="0"/>
              </a:rPr>
              <a:t> </a:t>
            </a:r>
            <a:r>
              <a:rPr lang="en-US" sz="4000" dirty="0" err="1">
                <a:latin typeface="VNI-Times" pitchFamily="2" charset="0"/>
              </a:rPr>
              <a:t>binh</a:t>
            </a:r>
            <a:r>
              <a:rPr lang="en-US" sz="4000" dirty="0">
                <a:latin typeface="VNI-Times" pitchFamily="2" charset="0"/>
              </a:rPr>
              <a:t> </a:t>
            </a:r>
            <a:r>
              <a:rPr lang="en-US" sz="4000" dirty="0" err="1">
                <a:latin typeface="VNI-Times" pitchFamily="2" charset="0"/>
              </a:rPr>
              <a:t>maát</a:t>
            </a:r>
            <a:r>
              <a:rPr lang="en-US" sz="4000" dirty="0">
                <a:latin typeface="VNI-Times" pitchFamily="2" charset="0"/>
              </a:rPr>
              <a:t> </a:t>
            </a:r>
            <a:r>
              <a:rPr lang="en-US" sz="4000" dirty="0" err="1">
                <a:latin typeface="VNI-Times" pitchFamily="2" charset="0"/>
              </a:rPr>
              <a:t>söùc</a:t>
            </a:r>
            <a:r>
              <a:rPr lang="en-US" sz="4000" dirty="0">
                <a:latin typeface="VNI-Times" pitchFamily="2" charset="0"/>
              </a:rPr>
              <a:t> </a:t>
            </a:r>
            <a:r>
              <a:rPr lang="en-US" sz="4000" dirty="0" err="1">
                <a:latin typeface="VNI-Times" pitchFamily="2" charset="0"/>
              </a:rPr>
              <a:t>lao</a:t>
            </a:r>
            <a:r>
              <a:rPr lang="en-US" sz="4000" dirty="0">
                <a:latin typeface="VNI-Times" pitchFamily="2" charset="0"/>
              </a:rPr>
              <a:t> </a:t>
            </a:r>
            <a:r>
              <a:rPr lang="en-US" sz="4000" dirty="0" err="1">
                <a:latin typeface="VNI-Times" pitchFamily="2" charset="0"/>
              </a:rPr>
              <a:t>ñoäng</a:t>
            </a:r>
            <a:r>
              <a:rPr lang="en-US" sz="4000" dirty="0">
                <a:latin typeface="VNI-Times" pitchFamily="2" charset="0"/>
              </a:rPr>
              <a:t> </a:t>
            </a:r>
            <a:r>
              <a:rPr lang="en-US" sz="4000" dirty="0" err="1">
                <a:latin typeface="VNI-Times" pitchFamily="2" charset="0"/>
              </a:rPr>
              <a:t>döôùi</a:t>
            </a:r>
            <a:r>
              <a:rPr lang="en-US" sz="4000" dirty="0">
                <a:latin typeface="VNI-Times" pitchFamily="2" charset="0"/>
              </a:rPr>
              <a:t> 81%.</a:t>
            </a:r>
          </a:p>
          <a:p>
            <a:pPr>
              <a:buFont typeface="Wingdings" pitchFamily="2" charset="2"/>
              <a:buNone/>
            </a:pPr>
            <a:r>
              <a:rPr lang="en-US" sz="4000" dirty="0">
                <a:latin typeface="VNI-Times" pitchFamily="2" charset="0"/>
              </a:rPr>
              <a:t>+  Con </a:t>
            </a:r>
            <a:r>
              <a:rPr lang="en-US" sz="4000" dirty="0" err="1">
                <a:latin typeface="VNI-Times" pitchFamily="2" charset="0"/>
              </a:rPr>
              <a:t>anh</a:t>
            </a:r>
            <a:r>
              <a:rPr lang="en-US" sz="4000" dirty="0">
                <a:latin typeface="VNI-Times" pitchFamily="2" charset="0"/>
              </a:rPr>
              <a:t> </a:t>
            </a:r>
            <a:r>
              <a:rPr lang="en-US" sz="4000" dirty="0" err="1">
                <a:latin typeface="VNI-Times" pitchFamily="2" charset="0"/>
              </a:rPr>
              <a:t>huøng</a:t>
            </a:r>
            <a:r>
              <a:rPr lang="en-US" sz="4000" dirty="0">
                <a:latin typeface="VNI-Times" pitchFamily="2" charset="0"/>
              </a:rPr>
              <a:t> </a:t>
            </a:r>
            <a:r>
              <a:rPr lang="en-US" sz="4000" dirty="0" err="1">
                <a:latin typeface="VNI-Times" pitchFamily="2" charset="0"/>
              </a:rPr>
              <a:t>löïc</a:t>
            </a:r>
            <a:r>
              <a:rPr lang="en-US" sz="4000" dirty="0">
                <a:latin typeface="VNI-Times" pitchFamily="2" charset="0"/>
              </a:rPr>
              <a:t> </a:t>
            </a:r>
            <a:r>
              <a:rPr lang="en-US" sz="4000" dirty="0" err="1">
                <a:latin typeface="VNI-Times" pitchFamily="2" charset="0"/>
              </a:rPr>
              <a:t>löôïng</a:t>
            </a:r>
            <a:r>
              <a:rPr lang="en-US" sz="4000" dirty="0">
                <a:latin typeface="VNI-Times" pitchFamily="2" charset="0"/>
              </a:rPr>
              <a:t> </a:t>
            </a:r>
            <a:r>
              <a:rPr lang="en-US" sz="4000" dirty="0" err="1">
                <a:latin typeface="VNI-Times" pitchFamily="2" charset="0"/>
              </a:rPr>
              <a:t>vuõ</a:t>
            </a:r>
            <a:r>
              <a:rPr lang="en-US" sz="4000" dirty="0">
                <a:latin typeface="VNI-Times" pitchFamily="2" charset="0"/>
              </a:rPr>
              <a:t> </a:t>
            </a:r>
            <a:r>
              <a:rPr lang="en-US" sz="4000" dirty="0" err="1">
                <a:latin typeface="VNI-Times" pitchFamily="2" charset="0"/>
              </a:rPr>
              <a:t>trang</a:t>
            </a:r>
            <a:r>
              <a:rPr lang="en-US" sz="4000" dirty="0">
                <a:latin typeface="VNI-Times" pitchFamily="2" charset="0"/>
              </a:rPr>
              <a:t>, con </a:t>
            </a:r>
            <a:r>
              <a:rPr lang="en-US" sz="4000" dirty="0" err="1">
                <a:latin typeface="VNI-Times" pitchFamily="2" charset="0"/>
              </a:rPr>
              <a:t>baø</a:t>
            </a:r>
            <a:r>
              <a:rPr lang="en-US" sz="4000" dirty="0">
                <a:latin typeface="VNI-Times" pitchFamily="2" charset="0"/>
              </a:rPr>
              <a:t> </a:t>
            </a:r>
            <a:r>
              <a:rPr lang="en-US" sz="4000" dirty="0" err="1">
                <a:latin typeface="VNI-Times" pitchFamily="2" charset="0"/>
              </a:rPr>
              <a:t>meï</a:t>
            </a:r>
            <a:r>
              <a:rPr lang="en-US" sz="4000" dirty="0">
                <a:latin typeface="VNI-Times" pitchFamily="2" charset="0"/>
              </a:rPr>
              <a:t> </a:t>
            </a:r>
            <a:r>
              <a:rPr lang="en-US" sz="4000" dirty="0" err="1">
                <a:latin typeface="VNI-Times" pitchFamily="2" charset="0"/>
              </a:rPr>
              <a:t>Vieät</a:t>
            </a:r>
            <a:r>
              <a:rPr lang="en-US" sz="4000" dirty="0">
                <a:latin typeface="VNI-Times" pitchFamily="2" charset="0"/>
              </a:rPr>
              <a:t> Nam </a:t>
            </a:r>
            <a:r>
              <a:rPr lang="en-US" sz="4000" dirty="0" err="1">
                <a:latin typeface="VNI-Times" pitchFamily="2" charset="0"/>
              </a:rPr>
              <a:t>anh</a:t>
            </a:r>
            <a:r>
              <a:rPr lang="en-US" sz="4000" dirty="0">
                <a:latin typeface="VNI-Times" pitchFamily="2" charset="0"/>
              </a:rPr>
              <a:t> </a:t>
            </a:r>
            <a:r>
              <a:rPr lang="en-US" sz="4000" dirty="0" err="1">
                <a:latin typeface="VNI-Times" pitchFamily="2" charset="0"/>
              </a:rPr>
              <a:t>huøng</a:t>
            </a:r>
            <a:r>
              <a:rPr lang="en-US" sz="4000" dirty="0">
                <a:latin typeface="VNI-Times" pitchFamily="2" charset="0"/>
              </a:rPr>
              <a:t>, con </a:t>
            </a:r>
            <a:r>
              <a:rPr lang="en-US" sz="4000" dirty="0" err="1">
                <a:latin typeface="VNI-Times" pitchFamily="2" charset="0"/>
              </a:rPr>
              <a:t>anh</a:t>
            </a:r>
            <a:r>
              <a:rPr lang="en-US" sz="4000" dirty="0">
                <a:latin typeface="VNI-Times" pitchFamily="2" charset="0"/>
              </a:rPr>
              <a:t> </a:t>
            </a:r>
            <a:r>
              <a:rPr lang="en-US" sz="4000" dirty="0" err="1">
                <a:latin typeface="VNI-Times" pitchFamily="2" charset="0"/>
              </a:rPr>
              <a:t>huøng</a:t>
            </a:r>
            <a:r>
              <a:rPr lang="en-US" sz="4000" dirty="0">
                <a:latin typeface="VNI-Times" pitchFamily="2" charset="0"/>
              </a:rPr>
              <a:t> </a:t>
            </a:r>
            <a:r>
              <a:rPr lang="en-US" sz="4000" dirty="0" err="1">
                <a:latin typeface="VNI-Times" pitchFamily="2" charset="0"/>
              </a:rPr>
              <a:t>lao</a:t>
            </a:r>
            <a:r>
              <a:rPr lang="en-US" sz="4000" dirty="0">
                <a:latin typeface="VNI-Times" pitchFamily="2" charset="0"/>
              </a:rPr>
              <a:t> </a:t>
            </a:r>
            <a:r>
              <a:rPr lang="en-US" sz="4000" dirty="0" err="1">
                <a:latin typeface="VNI-Times" pitchFamily="2" charset="0"/>
              </a:rPr>
              <a:t>ñoäng</a:t>
            </a:r>
            <a:r>
              <a:rPr lang="en-US" sz="4000" dirty="0">
                <a:latin typeface="VNI-Times"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5298"/>
                                        </p:tgtEl>
                                        <p:attrNameLst>
                                          <p:attrName>style.visibility</p:attrName>
                                        </p:attrNameLst>
                                      </p:cBhvr>
                                      <p:to>
                                        <p:strVal val="visible"/>
                                      </p:to>
                                    </p:set>
                                    <p:anim calcmode="lin" valueType="num">
                                      <p:cBhvr>
                                        <p:cTn id="7" dur="500" fill="hold"/>
                                        <p:tgtEl>
                                          <p:spTgt spid="55298"/>
                                        </p:tgtEl>
                                        <p:attrNameLst>
                                          <p:attrName>ppt_w</p:attrName>
                                        </p:attrNameLst>
                                      </p:cBhvr>
                                      <p:tavLst>
                                        <p:tav tm="0">
                                          <p:val>
                                            <p:fltVal val="0"/>
                                          </p:val>
                                        </p:tav>
                                        <p:tav tm="100000">
                                          <p:val>
                                            <p:strVal val="#ppt_w"/>
                                          </p:val>
                                        </p:tav>
                                      </p:tavLst>
                                    </p:anim>
                                    <p:anim calcmode="lin" valueType="num">
                                      <p:cBhvr>
                                        <p:cTn id="8" dur="500" fill="hold"/>
                                        <p:tgtEl>
                                          <p:spTgt spid="55298"/>
                                        </p:tgtEl>
                                        <p:attrNameLst>
                                          <p:attrName>ppt_h</p:attrName>
                                        </p:attrNameLst>
                                      </p:cBhvr>
                                      <p:tavLst>
                                        <p:tav tm="0">
                                          <p:val>
                                            <p:fltVal val="0"/>
                                          </p:val>
                                        </p:tav>
                                        <p:tav tm="100000">
                                          <p:val>
                                            <p:strVal val="#ppt_h"/>
                                          </p:val>
                                        </p:tav>
                                      </p:tavLst>
                                    </p:anim>
                                    <p:anim calcmode="lin" valueType="num">
                                      <p:cBhvr>
                                        <p:cTn id="9" dur="500" fill="hold"/>
                                        <p:tgtEl>
                                          <p:spTgt spid="55298"/>
                                        </p:tgtEl>
                                        <p:attrNameLst>
                                          <p:attrName>style.rotation</p:attrName>
                                        </p:attrNameLst>
                                      </p:cBhvr>
                                      <p:tavLst>
                                        <p:tav tm="0">
                                          <p:val>
                                            <p:fltVal val="360"/>
                                          </p:val>
                                        </p:tav>
                                        <p:tav tm="100000">
                                          <p:val>
                                            <p:fltVal val="0"/>
                                          </p:val>
                                        </p:tav>
                                      </p:tavLst>
                                    </p:anim>
                                    <p:animEffect transition="in" filter="fade">
                                      <p:cBhvr>
                                        <p:cTn id="10" dur="500"/>
                                        <p:tgtEl>
                                          <p:spTgt spid="5529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55299">
                                            <p:txEl>
                                              <p:pRg st="0" end="0"/>
                                            </p:txEl>
                                          </p:spTgt>
                                        </p:tgtEl>
                                        <p:attrNameLst>
                                          <p:attrName>style.visibility</p:attrName>
                                        </p:attrNameLst>
                                      </p:cBhvr>
                                      <p:to>
                                        <p:strVal val="visible"/>
                                      </p:to>
                                    </p:set>
                                    <p:anim calcmode="lin" valueType="num">
                                      <p:cBhvr>
                                        <p:cTn id="15" dur="500" fill="hold"/>
                                        <p:tgtEl>
                                          <p:spTgt spid="55299">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5299">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55299">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55299">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55299">
                                            <p:txEl>
                                              <p:pRg st="1" end="1"/>
                                            </p:txEl>
                                          </p:spTgt>
                                        </p:tgtEl>
                                        <p:attrNameLst>
                                          <p:attrName>style.visibility</p:attrName>
                                        </p:attrNameLst>
                                      </p:cBhvr>
                                      <p:to>
                                        <p:strVal val="visible"/>
                                      </p:to>
                                    </p:set>
                                    <p:anim calcmode="lin" valueType="num">
                                      <p:cBhvr>
                                        <p:cTn id="23" dur="500" fill="hold"/>
                                        <p:tgtEl>
                                          <p:spTgt spid="55299">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5299">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55299">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55299">
                                            <p:txEl>
                                              <p:pRg st="1" end="1"/>
                                            </p:txEl>
                                          </p:spTgt>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49" presetClass="entr" presetSubtype="0" decel="100000" fill="hold" grpId="0" nodeType="clickEffect">
                                  <p:stCondLst>
                                    <p:cond delay="0"/>
                                  </p:stCondLst>
                                  <p:iterate type="lt">
                                    <p:tmPct val="10000"/>
                                  </p:iterate>
                                  <p:childTnLst>
                                    <p:set>
                                      <p:cBhvr>
                                        <p:cTn id="30" dur="1" fill="hold">
                                          <p:stCondLst>
                                            <p:cond delay="0"/>
                                          </p:stCondLst>
                                        </p:cTn>
                                        <p:tgtEl>
                                          <p:spTgt spid="55299">
                                            <p:txEl>
                                              <p:pRg st="2" end="2"/>
                                            </p:txEl>
                                          </p:spTgt>
                                        </p:tgtEl>
                                        <p:attrNameLst>
                                          <p:attrName>style.visibility</p:attrName>
                                        </p:attrNameLst>
                                      </p:cBhvr>
                                      <p:to>
                                        <p:strVal val="visible"/>
                                      </p:to>
                                    </p:set>
                                    <p:anim calcmode="lin" valueType="num">
                                      <p:cBhvr>
                                        <p:cTn id="31" dur="500" fill="hold"/>
                                        <p:tgtEl>
                                          <p:spTgt spid="55299">
                                            <p:txEl>
                                              <p:pRg st="2" end="2"/>
                                            </p:txEl>
                                          </p:spTgt>
                                        </p:tgtEl>
                                        <p:attrNameLst>
                                          <p:attrName>ppt_w</p:attrName>
                                        </p:attrNameLst>
                                      </p:cBhvr>
                                      <p:tavLst>
                                        <p:tav tm="0">
                                          <p:val>
                                            <p:fltVal val="0"/>
                                          </p:val>
                                        </p:tav>
                                        <p:tav tm="100000">
                                          <p:val>
                                            <p:strVal val="#ppt_w"/>
                                          </p:val>
                                        </p:tav>
                                      </p:tavLst>
                                    </p:anim>
                                    <p:anim calcmode="lin" valueType="num">
                                      <p:cBhvr>
                                        <p:cTn id="32" dur="500" fill="hold"/>
                                        <p:tgtEl>
                                          <p:spTgt spid="55299">
                                            <p:txEl>
                                              <p:pRg st="2" end="2"/>
                                            </p:txEl>
                                          </p:spTgt>
                                        </p:tgtEl>
                                        <p:attrNameLst>
                                          <p:attrName>ppt_h</p:attrName>
                                        </p:attrNameLst>
                                      </p:cBhvr>
                                      <p:tavLst>
                                        <p:tav tm="0">
                                          <p:val>
                                            <p:fltVal val="0"/>
                                          </p:val>
                                        </p:tav>
                                        <p:tav tm="100000">
                                          <p:val>
                                            <p:strVal val="#ppt_h"/>
                                          </p:val>
                                        </p:tav>
                                      </p:tavLst>
                                    </p:anim>
                                    <p:anim calcmode="lin" valueType="num">
                                      <p:cBhvr>
                                        <p:cTn id="33" dur="500" fill="hold"/>
                                        <p:tgtEl>
                                          <p:spTgt spid="55299">
                                            <p:txEl>
                                              <p:pRg st="2" end="2"/>
                                            </p:txEl>
                                          </p:spTgt>
                                        </p:tgtEl>
                                        <p:attrNameLst>
                                          <p:attrName>style.rotation</p:attrName>
                                        </p:attrNameLst>
                                      </p:cBhvr>
                                      <p:tavLst>
                                        <p:tav tm="0">
                                          <p:val>
                                            <p:fltVal val="360"/>
                                          </p:val>
                                        </p:tav>
                                        <p:tav tm="100000">
                                          <p:val>
                                            <p:fltVal val="0"/>
                                          </p:val>
                                        </p:tav>
                                      </p:tavLst>
                                    </p:anim>
                                    <p:animEffect transition="in" filter="fade">
                                      <p:cBhvr>
                                        <p:cTn id="34" dur="500"/>
                                        <p:tgtEl>
                                          <p:spTgt spid="55299">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5298" grpId="0"/>
      <p:bldP spid="55299" grpId="0" build="p"/>
    </p:bldLst>
  </p:timing>
</p:sld>
</file>

<file path=ppt/slides/slide4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6324" name="Rectangle 4"/>
          <p:cNvSpPr>
            <a:spLocks noGrp="1" noChangeArrowheads="1"/>
          </p:cNvSpPr>
          <p:nvPr>
            <p:ph type="title"/>
          </p:nvPr>
        </p:nvSpPr>
        <p:spPr>
          <a:xfrm>
            <a:off x="1600200" y="277813"/>
            <a:ext cx="7086600" cy="4675187"/>
          </a:xfrm>
        </p:spPr>
        <p:txBody>
          <a:bodyPr/>
          <a:lstStyle/>
          <a:p>
            <a:pPr algn="l"/>
            <a:r>
              <a:rPr lang="en-US" dirty="0"/>
              <a:t> </a:t>
            </a:r>
            <a:r>
              <a:rPr lang="en-US" sz="4000" b="1" i="1" u="sng" dirty="0">
                <a:latin typeface="VNI-Times" pitchFamily="2" charset="0"/>
              </a:rPr>
              <a:t>L</a:t>
            </a:r>
            <a:r>
              <a:rPr lang="vi-VN" sz="4000" b="1" i="1" u="sng" dirty="0">
                <a:latin typeface="VNI-Times" pitchFamily="2" charset="0"/>
              </a:rPr>
              <a:t>ưu ý</a:t>
            </a:r>
            <a:r>
              <a:rPr lang="vi-VN" sz="4000" b="1" i="1" dirty="0">
                <a:latin typeface="VNI-Times" pitchFamily="2" charset="0"/>
              </a:rPr>
              <a:t>:  </a:t>
            </a:r>
            <a:r>
              <a:rPr lang="en-US" sz="4000" b="1" i="1" dirty="0" err="1">
                <a:latin typeface="VNI-Times" pitchFamily="2" charset="0"/>
              </a:rPr>
              <a:t>Ngöôøi</a:t>
            </a:r>
            <a:r>
              <a:rPr lang="en-US" sz="4000" b="1" i="1" dirty="0">
                <a:latin typeface="VNI-Times" pitchFamily="2" charset="0"/>
              </a:rPr>
              <a:t> </a:t>
            </a:r>
            <a:r>
              <a:rPr lang="en-US" sz="4000" b="1" i="1" dirty="0" err="1">
                <a:latin typeface="VNI-Times" pitchFamily="2" charset="0"/>
              </a:rPr>
              <a:t>thuoäc</a:t>
            </a:r>
            <a:r>
              <a:rPr lang="en-US" sz="4000" b="1" i="1" dirty="0">
                <a:latin typeface="VNI-Times" pitchFamily="2" charset="0"/>
              </a:rPr>
              <a:t> </a:t>
            </a:r>
            <a:r>
              <a:rPr lang="en-US" sz="4000" b="1" i="1" dirty="0" err="1">
                <a:latin typeface="VNI-Times" pitchFamily="2" charset="0"/>
              </a:rPr>
              <a:t>nhieàu</a:t>
            </a:r>
            <a:r>
              <a:rPr lang="en-US" sz="4000" b="1" i="1" dirty="0">
                <a:latin typeface="VNI-Times" pitchFamily="2" charset="0"/>
              </a:rPr>
              <a:t> </a:t>
            </a:r>
            <a:r>
              <a:rPr lang="en-US" sz="4000" b="1" i="1" dirty="0" err="1">
                <a:latin typeface="VNI-Times" pitchFamily="2" charset="0"/>
              </a:rPr>
              <a:t>dieän</a:t>
            </a:r>
            <a:r>
              <a:rPr lang="en-US" sz="4000" b="1" i="1" dirty="0">
                <a:latin typeface="VNI-Times" pitchFamily="2" charset="0"/>
              </a:rPr>
              <a:t> </a:t>
            </a:r>
            <a:r>
              <a:rPr lang="en-US" sz="4000" b="1" i="1" dirty="0" err="1">
                <a:latin typeface="VNI-Times" pitchFamily="2" charset="0"/>
              </a:rPr>
              <a:t>öu</a:t>
            </a:r>
            <a:r>
              <a:rPr lang="en-US" sz="4000" b="1" i="1" dirty="0">
                <a:latin typeface="VNI-Times" pitchFamily="2" charset="0"/>
              </a:rPr>
              <a:t> </a:t>
            </a:r>
            <a:r>
              <a:rPr lang="en-US" sz="4000" b="1" i="1" dirty="0" err="1">
                <a:latin typeface="VNI-Times" pitchFamily="2" charset="0"/>
              </a:rPr>
              <a:t>tieân</a:t>
            </a:r>
            <a:r>
              <a:rPr lang="en-US" sz="4000" b="1" i="1" dirty="0">
                <a:latin typeface="VNI-Times" pitchFamily="2" charset="0"/>
              </a:rPr>
              <a:t> </a:t>
            </a:r>
            <a:r>
              <a:rPr lang="en-US" sz="4000" b="1" i="1" dirty="0" err="1">
                <a:latin typeface="VNI-Times" pitchFamily="2" charset="0"/>
              </a:rPr>
              <a:t>chæ</a:t>
            </a:r>
            <a:r>
              <a:rPr lang="en-US" sz="4000" b="1" i="1" dirty="0">
                <a:latin typeface="VNI-Times" pitchFamily="2" charset="0"/>
              </a:rPr>
              <a:t> </a:t>
            </a:r>
            <a:r>
              <a:rPr lang="en-US" sz="4000" b="1" i="1" dirty="0" err="1">
                <a:latin typeface="VNI-Times" pitchFamily="2" charset="0"/>
              </a:rPr>
              <a:t>ñöôïc</a:t>
            </a:r>
            <a:r>
              <a:rPr lang="en-US" sz="4000" b="1" i="1" dirty="0">
                <a:latin typeface="VNI-Times" pitchFamily="2" charset="0"/>
              </a:rPr>
              <a:t> </a:t>
            </a:r>
            <a:r>
              <a:rPr lang="en-US" sz="4000" b="1" i="1" dirty="0" err="1">
                <a:latin typeface="VNI-Times" pitchFamily="2" charset="0"/>
              </a:rPr>
              <a:t>höôûng</a:t>
            </a:r>
            <a:r>
              <a:rPr lang="en-US" sz="4000" b="1" i="1" dirty="0">
                <a:latin typeface="VNI-Times" pitchFamily="2" charset="0"/>
              </a:rPr>
              <a:t> </a:t>
            </a:r>
            <a:r>
              <a:rPr lang="en-US" sz="4000" b="1" i="1" dirty="0" err="1">
                <a:latin typeface="VNI-Times" pitchFamily="2" charset="0"/>
              </a:rPr>
              <a:t>moät</a:t>
            </a:r>
            <a:r>
              <a:rPr lang="en-US" sz="4000" b="1" i="1" dirty="0">
                <a:latin typeface="VNI-Times" pitchFamily="2" charset="0"/>
              </a:rPr>
              <a:t> </a:t>
            </a:r>
            <a:r>
              <a:rPr lang="en-US" sz="4000" b="1" i="1" dirty="0" err="1">
                <a:latin typeface="VNI-Times" pitchFamily="2" charset="0"/>
              </a:rPr>
              <a:t>tieâu</a:t>
            </a:r>
            <a:r>
              <a:rPr lang="en-US" sz="4000" b="1" i="1" dirty="0">
                <a:latin typeface="VNI-Times" pitchFamily="2" charset="0"/>
              </a:rPr>
              <a:t> </a:t>
            </a:r>
            <a:r>
              <a:rPr lang="en-US" sz="4000" b="1" i="1" dirty="0" err="1">
                <a:latin typeface="VNI-Times" pitchFamily="2" charset="0"/>
              </a:rPr>
              <a:t>chuaån</a:t>
            </a:r>
            <a:r>
              <a:rPr lang="en-US" sz="4000" b="1" i="1" dirty="0">
                <a:latin typeface="VNI-Times" pitchFamily="2" charset="0"/>
              </a:rPr>
              <a:t> </a:t>
            </a:r>
            <a:r>
              <a:rPr lang="en-US" sz="4000" b="1" i="1" dirty="0" err="1">
                <a:latin typeface="VNI-Times" pitchFamily="2" charset="0"/>
              </a:rPr>
              <a:t>öu</a:t>
            </a:r>
            <a:r>
              <a:rPr lang="en-US" sz="4000" b="1" i="1" dirty="0">
                <a:latin typeface="VNI-Times" pitchFamily="2" charset="0"/>
              </a:rPr>
              <a:t> </a:t>
            </a:r>
            <a:r>
              <a:rPr lang="en-US" sz="4000" b="1" i="1" dirty="0" err="1">
                <a:latin typeface="VNI-Times" pitchFamily="2" charset="0"/>
              </a:rPr>
              <a:t>tieân</a:t>
            </a:r>
            <a:r>
              <a:rPr lang="en-US" sz="4000" b="1" i="1" dirty="0">
                <a:latin typeface="VNI-Times" pitchFamily="2" charset="0"/>
              </a:rPr>
              <a:t> </a:t>
            </a:r>
            <a:r>
              <a:rPr lang="en-US" sz="4000" b="1" i="1" dirty="0" err="1">
                <a:latin typeface="VNI-Times" pitchFamily="2" charset="0"/>
              </a:rPr>
              <a:t>cao</a:t>
            </a:r>
            <a:r>
              <a:rPr lang="en-US" sz="4000" b="1" i="1" dirty="0">
                <a:latin typeface="VNI-Times" pitchFamily="2" charset="0"/>
              </a:rPr>
              <a:t> </a:t>
            </a:r>
            <a:r>
              <a:rPr lang="en-US" sz="4000" b="1" i="1" dirty="0" err="1">
                <a:latin typeface="VNI-Times" pitchFamily="2" charset="0"/>
              </a:rPr>
              <a:t>nhaát</a:t>
            </a:r>
            <a:r>
              <a:rPr lang="en-US" sz="4000" b="1" i="1" dirty="0">
                <a:latin typeface="VNI-Times"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6324"/>
                                        </p:tgtEl>
                                        <p:attrNameLst>
                                          <p:attrName>style.visibility</p:attrName>
                                        </p:attrNameLst>
                                      </p:cBhvr>
                                      <p:to>
                                        <p:strVal val="visible"/>
                                      </p:to>
                                    </p:set>
                                    <p:anim calcmode="lin" valueType="num">
                                      <p:cBhvr>
                                        <p:cTn id="7" dur="500" fill="hold"/>
                                        <p:tgtEl>
                                          <p:spTgt spid="56324"/>
                                        </p:tgtEl>
                                        <p:attrNameLst>
                                          <p:attrName>ppt_w</p:attrName>
                                        </p:attrNameLst>
                                      </p:cBhvr>
                                      <p:tavLst>
                                        <p:tav tm="0">
                                          <p:val>
                                            <p:fltVal val="0"/>
                                          </p:val>
                                        </p:tav>
                                        <p:tav tm="100000">
                                          <p:val>
                                            <p:strVal val="#ppt_w"/>
                                          </p:val>
                                        </p:tav>
                                      </p:tavLst>
                                    </p:anim>
                                    <p:anim calcmode="lin" valueType="num">
                                      <p:cBhvr>
                                        <p:cTn id="8" dur="500" fill="hold"/>
                                        <p:tgtEl>
                                          <p:spTgt spid="5632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324" grpId="0"/>
    </p:bldLst>
  </p:timing>
</p:sld>
</file>

<file path=ppt/slides/slide4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8370" name="Rectangle 2"/>
          <p:cNvSpPr>
            <a:spLocks noGrp="1" noChangeArrowheads="1"/>
          </p:cNvSpPr>
          <p:nvPr>
            <p:ph type="title"/>
          </p:nvPr>
        </p:nvSpPr>
        <p:spPr/>
        <p:txBody>
          <a:bodyPr/>
          <a:lstStyle/>
          <a:p>
            <a:r>
              <a:rPr lang="en-US" sz="4400" b="1">
                <a:latin typeface="VNI-Times" pitchFamily="2" charset="0"/>
              </a:rPr>
              <a:t>*  Öu tieân theo khu vöïc:</a:t>
            </a:r>
          </a:p>
        </p:txBody>
      </p:sp>
      <p:sp>
        <p:nvSpPr>
          <p:cNvPr id="58371" name="Rectangle 3"/>
          <p:cNvSpPr>
            <a:spLocks noGrp="1" noChangeArrowheads="1"/>
          </p:cNvSpPr>
          <p:nvPr>
            <p:ph idx="1"/>
          </p:nvPr>
        </p:nvSpPr>
        <p:spPr>
          <a:xfrm>
            <a:off x="76200" y="1447800"/>
            <a:ext cx="9067800" cy="5181600"/>
          </a:xfrm>
        </p:spPr>
        <p:txBody>
          <a:bodyPr/>
          <a:lstStyle/>
          <a:p>
            <a:pPr>
              <a:buFont typeface="Wingdings" pitchFamily="2" charset="2"/>
              <a:buNone/>
            </a:pPr>
            <a:r>
              <a:rPr lang="en-US" sz="4000" dirty="0">
                <a:latin typeface="VNI-Times" pitchFamily="2" charset="0"/>
              </a:rPr>
              <a:t>-  </a:t>
            </a:r>
            <a:r>
              <a:rPr lang="en-US" sz="4000" dirty="0" err="1">
                <a:latin typeface="VNI-Times" pitchFamily="2" charset="0"/>
              </a:rPr>
              <a:t>Khu</a:t>
            </a:r>
            <a:r>
              <a:rPr lang="en-US" sz="4000" dirty="0">
                <a:latin typeface="VNI-Times" pitchFamily="2" charset="0"/>
              </a:rPr>
              <a:t> </a:t>
            </a:r>
            <a:r>
              <a:rPr lang="en-US" sz="4000" dirty="0" err="1">
                <a:latin typeface="VNI-Times" pitchFamily="2" charset="0"/>
              </a:rPr>
              <a:t>vöïc</a:t>
            </a:r>
            <a:r>
              <a:rPr lang="en-US" sz="4000" dirty="0">
                <a:latin typeface="VNI-Times" pitchFamily="2" charset="0"/>
              </a:rPr>
              <a:t> 1 (KV1): </a:t>
            </a:r>
            <a:r>
              <a:rPr lang="en-US" sz="4000" dirty="0" err="1">
                <a:latin typeface="VNI-Times" pitchFamily="2" charset="0"/>
              </a:rPr>
              <a:t>goàm</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huyeän</a:t>
            </a:r>
            <a:r>
              <a:rPr lang="en-US" sz="4000" dirty="0">
                <a:latin typeface="VNI-Times" pitchFamily="2" charset="0"/>
              </a:rPr>
              <a:t>, </a:t>
            </a:r>
            <a:r>
              <a:rPr lang="en-US" sz="4000" dirty="0" err="1">
                <a:latin typeface="VNI-Times" pitchFamily="2" charset="0"/>
              </a:rPr>
              <a:t>xaõ</a:t>
            </a:r>
            <a:r>
              <a:rPr lang="en-US" sz="4000" dirty="0">
                <a:latin typeface="VNI-Times" pitchFamily="2" charset="0"/>
              </a:rPr>
              <a:t> </a:t>
            </a:r>
            <a:r>
              <a:rPr lang="en-US" sz="4000" dirty="0" err="1">
                <a:latin typeface="VNI-Times" pitchFamily="2" charset="0"/>
              </a:rPr>
              <a:t>mieàn</a:t>
            </a:r>
            <a:r>
              <a:rPr lang="en-US" sz="4000" dirty="0">
                <a:latin typeface="VNI-Times" pitchFamily="2" charset="0"/>
              </a:rPr>
              <a:t> </a:t>
            </a:r>
            <a:r>
              <a:rPr lang="en-US" sz="4000" dirty="0" err="1">
                <a:latin typeface="VNI-Times" pitchFamily="2" charset="0"/>
              </a:rPr>
              <a:t>nuùi</a:t>
            </a:r>
            <a:r>
              <a:rPr lang="en-US" sz="4000" dirty="0">
                <a:latin typeface="VNI-Times" pitchFamily="2" charset="0"/>
              </a:rPr>
              <a:t>, </a:t>
            </a:r>
            <a:r>
              <a:rPr lang="en-US" sz="4000" dirty="0" err="1">
                <a:latin typeface="VNI-Times" pitchFamily="2" charset="0"/>
              </a:rPr>
              <a:t>vuøng</a:t>
            </a:r>
            <a:r>
              <a:rPr lang="en-US" sz="4000" dirty="0">
                <a:latin typeface="VNI-Times" pitchFamily="2" charset="0"/>
              </a:rPr>
              <a:t> </a:t>
            </a:r>
            <a:r>
              <a:rPr lang="en-US" sz="4000" dirty="0" err="1">
                <a:latin typeface="VNI-Times" pitchFamily="2" charset="0"/>
              </a:rPr>
              <a:t>cao</a:t>
            </a:r>
            <a:r>
              <a:rPr lang="en-US" sz="4000" dirty="0">
                <a:latin typeface="VNI-Times" pitchFamily="2" charset="0"/>
              </a:rPr>
              <a:t>, </a:t>
            </a:r>
            <a:r>
              <a:rPr lang="en-US" sz="4000" dirty="0" err="1">
                <a:latin typeface="VNI-Times" pitchFamily="2" charset="0"/>
              </a:rPr>
              <a:t>vuøng</a:t>
            </a:r>
            <a:r>
              <a:rPr lang="en-US" sz="4000" dirty="0">
                <a:latin typeface="VNI-Times" pitchFamily="2" charset="0"/>
              </a:rPr>
              <a:t> </a:t>
            </a:r>
            <a:r>
              <a:rPr lang="en-US" sz="4000" dirty="0" err="1">
                <a:latin typeface="VNI-Times" pitchFamily="2" charset="0"/>
              </a:rPr>
              <a:t>xa</a:t>
            </a:r>
            <a:r>
              <a:rPr lang="en-US" sz="4000" dirty="0">
                <a:latin typeface="VNI-Times" pitchFamily="2" charset="0"/>
              </a:rPr>
              <a:t> </a:t>
            </a:r>
            <a:r>
              <a:rPr lang="en-US" sz="4000" dirty="0" err="1">
                <a:latin typeface="VNI-Times" pitchFamily="2" charset="0"/>
              </a:rPr>
              <a:t>xoâi</a:t>
            </a:r>
            <a:r>
              <a:rPr lang="en-US" sz="4000" dirty="0">
                <a:latin typeface="VNI-Times" pitchFamily="2" charset="0"/>
              </a:rPr>
              <a:t> </a:t>
            </a:r>
            <a:r>
              <a:rPr lang="en-US" sz="4000" dirty="0" err="1">
                <a:latin typeface="VNI-Times" pitchFamily="2" charset="0"/>
              </a:rPr>
              <a:t>heûo</a:t>
            </a:r>
            <a:r>
              <a:rPr lang="en-US" sz="4000" dirty="0">
                <a:latin typeface="VNI-Times" pitchFamily="2" charset="0"/>
              </a:rPr>
              <a:t> </a:t>
            </a:r>
            <a:r>
              <a:rPr lang="en-US" sz="4000" dirty="0" err="1">
                <a:latin typeface="VNI-Times" pitchFamily="2" charset="0"/>
              </a:rPr>
              <a:t>laùnh</a:t>
            </a:r>
            <a:r>
              <a:rPr lang="en-US" sz="4000" dirty="0">
                <a:latin typeface="VNI-Times" pitchFamily="2" charset="0"/>
              </a:rPr>
              <a:t>, </a:t>
            </a:r>
            <a:r>
              <a:rPr lang="en-US" sz="4000" dirty="0" err="1">
                <a:latin typeface="VNI-Times" pitchFamily="2" charset="0"/>
              </a:rPr>
              <a:t>vuøng</a:t>
            </a:r>
            <a:r>
              <a:rPr lang="en-US" sz="4000" dirty="0">
                <a:latin typeface="VNI-Times" pitchFamily="2" charset="0"/>
              </a:rPr>
              <a:t> </a:t>
            </a:r>
            <a:r>
              <a:rPr lang="en-US" sz="4000" dirty="0" err="1">
                <a:latin typeface="VNI-Times" pitchFamily="2" charset="0"/>
              </a:rPr>
              <a:t>saâu</a:t>
            </a:r>
            <a:r>
              <a:rPr lang="en-US" sz="4000" dirty="0">
                <a:latin typeface="VNI-Times" pitchFamily="2" charset="0"/>
              </a:rPr>
              <a:t>, </a:t>
            </a:r>
            <a:r>
              <a:rPr lang="en-US" sz="4000" dirty="0" err="1">
                <a:latin typeface="VNI-Times" pitchFamily="2" charset="0"/>
              </a:rPr>
              <a:t>haûi</a:t>
            </a:r>
            <a:r>
              <a:rPr lang="en-US" sz="4000" dirty="0">
                <a:latin typeface="VNI-Times" pitchFamily="2" charset="0"/>
              </a:rPr>
              <a:t> </a:t>
            </a:r>
            <a:r>
              <a:rPr lang="en-US" sz="4000" dirty="0" err="1">
                <a:latin typeface="VNI-Times" pitchFamily="2" charset="0"/>
              </a:rPr>
              <a:t>ñaûo</a:t>
            </a:r>
            <a:r>
              <a:rPr lang="en-US" sz="4000" dirty="0" smtClean="0">
                <a:solidFill>
                  <a:srgbClr val="FF0000"/>
                </a:solidFill>
                <a:latin typeface="VNI-Times" pitchFamily="2" charset="0"/>
              </a:rPr>
              <a:t>.(+ 0,75đ)</a:t>
            </a:r>
            <a:endParaRPr lang="en-US" sz="4000" dirty="0">
              <a:solidFill>
                <a:srgbClr val="FF0000"/>
              </a:solidFill>
              <a:latin typeface="VNI-Times" pitchFamily="2" charset="0"/>
            </a:endParaRPr>
          </a:p>
          <a:p>
            <a:pPr>
              <a:buFont typeface="Wingdings" pitchFamily="2" charset="2"/>
              <a:buNone/>
            </a:pPr>
            <a:r>
              <a:rPr lang="en-US" sz="4000" dirty="0">
                <a:latin typeface="VNI-Times" pitchFamily="2" charset="0"/>
              </a:rPr>
              <a:t>-  </a:t>
            </a:r>
            <a:r>
              <a:rPr lang="en-US" sz="4000" dirty="0" err="1">
                <a:latin typeface="VNI-Times" pitchFamily="2" charset="0"/>
              </a:rPr>
              <a:t>Khu</a:t>
            </a:r>
            <a:r>
              <a:rPr lang="en-US" sz="4000" dirty="0">
                <a:latin typeface="VNI-Times" pitchFamily="2" charset="0"/>
              </a:rPr>
              <a:t> </a:t>
            </a:r>
            <a:r>
              <a:rPr lang="en-US" sz="4000" dirty="0" err="1">
                <a:latin typeface="VNI-Times" pitchFamily="2" charset="0"/>
              </a:rPr>
              <a:t>vöïc</a:t>
            </a:r>
            <a:r>
              <a:rPr lang="en-US" sz="4000" dirty="0">
                <a:latin typeface="VNI-Times" pitchFamily="2" charset="0"/>
              </a:rPr>
              <a:t> 2 (KV2): </a:t>
            </a:r>
            <a:r>
              <a:rPr lang="en-US" sz="4000" dirty="0" err="1">
                <a:latin typeface="VNI-Times" pitchFamily="2" charset="0"/>
              </a:rPr>
              <a:t>goàm</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tænh</a:t>
            </a:r>
            <a:r>
              <a:rPr lang="en-US" sz="4000" dirty="0">
                <a:latin typeface="VNI-Times" pitchFamily="2" charset="0"/>
              </a:rPr>
              <a:t>, </a:t>
            </a:r>
            <a:r>
              <a:rPr lang="en-US" sz="4000" dirty="0" err="1">
                <a:latin typeface="VNI-Times" pitchFamily="2" charset="0"/>
              </a:rPr>
              <a:t>huyeän</a:t>
            </a:r>
            <a:r>
              <a:rPr lang="en-US" sz="4000" dirty="0">
                <a:latin typeface="VNI-Times" pitchFamily="2" charset="0"/>
              </a:rPr>
              <a:t>, </a:t>
            </a:r>
            <a:r>
              <a:rPr lang="en-US" sz="4000" dirty="0" err="1">
                <a:latin typeface="VNI-Times" pitchFamily="2" charset="0"/>
              </a:rPr>
              <a:t>xaõ</a:t>
            </a:r>
            <a:r>
              <a:rPr lang="en-US" sz="4000" dirty="0">
                <a:latin typeface="VNI-Times" pitchFamily="2" charset="0"/>
              </a:rPr>
              <a:t> </a:t>
            </a:r>
            <a:r>
              <a:rPr lang="en-US" sz="4000" dirty="0" err="1">
                <a:latin typeface="VNI-Times" pitchFamily="2" charset="0"/>
              </a:rPr>
              <a:t>trung</a:t>
            </a:r>
            <a:r>
              <a:rPr lang="en-US" sz="4000" dirty="0">
                <a:latin typeface="VNI-Times" pitchFamily="2" charset="0"/>
              </a:rPr>
              <a:t> du </a:t>
            </a:r>
            <a:r>
              <a:rPr lang="en-US" sz="4000" dirty="0" err="1">
                <a:latin typeface="VNI-Times" pitchFamily="2" charset="0"/>
              </a:rPr>
              <a:t>vaø</a:t>
            </a:r>
            <a:r>
              <a:rPr lang="en-US" sz="4000" dirty="0">
                <a:latin typeface="VNI-Times" pitchFamily="2" charset="0"/>
              </a:rPr>
              <a:t> </a:t>
            </a:r>
            <a:r>
              <a:rPr lang="en-US" sz="4000" dirty="0" err="1">
                <a:latin typeface="VNI-Times" pitchFamily="2" charset="0"/>
              </a:rPr>
              <a:t>ñoàng</a:t>
            </a:r>
            <a:r>
              <a:rPr lang="en-US" sz="4000" dirty="0">
                <a:latin typeface="VNI-Times" pitchFamily="2" charset="0"/>
              </a:rPr>
              <a:t> </a:t>
            </a:r>
            <a:r>
              <a:rPr lang="en-US" sz="4000" dirty="0" err="1">
                <a:latin typeface="VNI-Times" pitchFamily="2" charset="0"/>
              </a:rPr>
              <a:t>baèng</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huyeän</a:t>
            </a:r>
            <a:r>
              <a:rPr lang="en-US" sz="4000" dirty="0">
                <a:latin typeface="VNI-Times" pitchFamily="2" charset="0"/>
              </a:rPr>
              <a:t> </a:t>
            </a:r>
            <a:r>
              <a:rPr lang="en-US" sz="4000" dirty="0" err="1">
                <a:latin typeface="VNI-Times" pitchFamily="2" charset="0"/>
              </a:rPr>
              <a:t>ngoaïi</a:t>
            </a:r>
            <a:r>
              <a:rPr lang="en-US" sz="4000" dirty="0">
                <a:latin typeface="VNI-Times" pitchFamily="2" charset="0"/>
              </a:rPr>
              <a:t> </a:t>
            </a:r>
            <a:r>
              <a:rPr lang="en-US" sz="4000" dirty="0" err="1">
                <a:latin typeface="VNI-Times" pitchFamily="2" charset="0"/>
              </a:rPr>
              <a:t>thaønh</a:t>
            </a:r>
            <a:r>
              <a:rPr lang="en-US" sz="4000" dirty="0">
                <a:latin typeface="VNI-Times" pitchFamily="2" charset="0"/>
              </a:rPr>
              <a:t> </a:t>
            </a:r>
            <a:r>
              <a:rPr lang="en-US" sz="4000" dirty="0" err="1">
                <a:latin typeface="VNI-Times" pitchFamily="2" charset="0"/>
              </a:rPr>
              <a:t>cuûa</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thaønh</a:t>
            </a:r>
            <a:r>
              <a:rPr lang="en-US" sz="4000" dirty="0">
                <a:latin typeface="VNI-Times" pitchFamily="2" charset="0"/>
              </a:rPr>
              <a:t> </a:t>
            </a:r>
            <a:r>
              <a:rPr lang="en-US" sz="4000" dirty="0" err="1">
                <a:latin typeface="VNI-Times" pitchFamily="2" charset="0"/>
              </a:rPr>
              <a:t>phoá</a:t>
            </a:r>
            <a:r>
              <a:rPr lang="en-US" sz="4000" dirty="0">
                <a:latin typeface="VNI-Times" pitchFamily="2" charset="0"/>
              </a:rPr>
              <a:t> </a:t>
            </a:r>
            <a:r>
              <a:rPr lang="en-US" sz="4000" dirty="0" err="1">
                <a:latin typeface="VNI-Times" pitchFamily="2" charset="0"/>
              </a:rPr>
              <a:t>tröïc</a:t>
            </a:r>
            <a:r>
              <a:rPr lang="en-US" sz="4000" dirty="0">
                <a:latin typeface="VNI-Times" pitchFamily="2" charset="0"/>
              </a:rPr>
              <a:t> </a:t>
            </a:r>
            <a:r>
              <a:rPr lang="en-US" sz="4000" dirty="0" err="1">
                <a:latin typeface="VNI-Times" pitchFamily="2" charset="0"/>
              </a:rPr>
              <a:t>thuoäc</a:t>
            </a:r>
            <a:r>
              <a:rPr lang="en-US" sz="4000" dirty="0">
                <a:latin typeface="VNI-Times" pitchFamily="2" charset="0"/>
              </a:rPr>
              <a:t> TW</a:t>
            </a:r>
            <a:r>
              <a:rPr lang="en-US" sz="4000" dirty="0" smtClean="0">
                <a:solidFill>
                  <a:srgbClr val="FF0000"/>
                </a:solidFill>
                <a:latin typeface="VNI-Times" pitchFamily="2" charset="0"/>
              </a:rPr>
              <a:t>.(+0,5đ)</a:t>
            </a:r>
            <a:endParaRPr lang="en-US" sz="4000" dirty="0">
              <a:solidFill>
                <a:srgbClr val="FF0000"/>
              </a:solidFill>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58370"/>
                                        </p:tgtEl>
                                        <p:attrNameLst>
                                          <p:attrName>style.visibility</p:attrName>
                                        </p:attrNameLst>
                                      </p:cBhvr>
                                      <p:to>
                                        <p:strVal val="visible"/>
                                      </p:to>
                                    </p:set>
                                    <p:anim calcmode="lin" valueType="num">
                                      <p:cBhvr>
                                        <p:cTn id="7" dur="500" fill="hold"/>
                                        <p:tgtEl>
                                          <p:spTgt spid="58370"/>
                                        </p:tgtEl>
                                        <p:attrNameLst>
                                          <p:attrName>ppt_w</p:attrName>
                                        </p:attrNameLst>
                                      </p:cBhvr>
                                      <p:tavLst>
                                        <p:tav tm="0">
                                          <p:val>
                                            <p:fltVal val="0"/>
                                          </p:val>
                                        </p:tav>
                                        <p:tav tm="100000">
                                          <p:val>
                                            <p:strVal val="#ppt_w"/>
                                          </p:val>
                                        </p:tav>
                                      </p:tavLst>
                                    </p:anim>
                                    <p:anim calcmode="lin" valueType="num">
                                      <p:cBhvr>
                                        <p:cTn id="8" dur="500" fill="hold"/>
                                        <p:tgtEl>
                                          <p:spTgt spid="58370"/>
                                        </p:tgtEl>
                                        <p:attrNameLst>
                                          <p:attrName>ppt_h</p:attrName>
                                        </p:attrNameLst>
                                      </p:cBhvr>
                                      <p:tavLst>
                                        <p:tav tm="0">
                                          <p:val>
                                            <p:fltVal val="0"/>
                                          </p:val>
                                        </p:tav>
                                        <p:tav tm="100000">
                                          <p:val>
                                            <p:strVal val="#ppt_h"/>
                                          </p:val>
                                        </p:tav>
                                      </p:tavLst>
                                    </p:anim>
                                    <p:anim calcmode="lin" valueType="num">
                                      <p:cBhvr>
                                        <p:cTn id="9" dur="500" fill="hold"/>
                                        <p:tgtEl>
                                          <p:spTgt spid="58370"/>
                                        </p:tgtEl>
                                        <p:attrNameLst>
                                          <p:attrName>style.rotation</p:attrName>
                                        </p:attrNameLst>
                                      </p:cBhvr>
                                      <p:tavLst>
                                        <p:tav tm="0">
                                          <p:val>
                                            <p:fltVal val="360"/>
                                          </p:val>
                                        </p:tav>
                                        <p:tav tm="100000">
                                          <p:val>
                                            <p:fltVal val="0"/>
                                          </p:val>
                                        </p:tav>
                                      </p:tavLst>
                                    </p:anim>
                                    <p:animEffect transition="in" filter="fade">
                                      <p:cBhvr>
                                        <p:cTn id="10" dur="500"/>
                                        <p:tgtEl>
                                          <p:spTgt spid="58370"/>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49" presetClass="entr" presetSubtype="0" decel="100000" fill="hold" grpId="0" nodeType="clickEffect">
                                  <p:stCondLst>
                                    <p:cond delay="0"/>
                                  </p:stCondLst>
                                  <p:iterate type="lt">
                                    <p:tmPct val="10000"/>
                                  </p:iterate>
                                  <p:childTnLst>
                                    <p:set>
                                      <p:cBhvr>
                                        <p:cTn id="14" dur="1" fill="hold">
                                          <p:stCondLst>
                                            <p:cond delay="0"/>
                                          </p:stCondLst>
                                        </p:cTn>
                                        <p:tgtEl>
                                          <p:spTgt spid="58371">
                                            <p:txEl>
                                              <p:pRg st="0" end="0"/>
                                            </p:txEl>
                                          </p:spTgt>
                                        </p:tgtEl>
                                        <p:attrNameLst>
                                          <p:attrName>style.visibility</p:attrName>
                                        </p:attrNameLst>
                                      </p:cBhvr>
                                      <p:to>
                                        <p:strVal val="visible"/>
                                      </p:to>
                                    </p:set>
                                    <p:anim calcmode="lin" valueType="num">
                                      <p:cBhvr>
                                        <p:cTn id="15" dur="500" fill="hold"/>
                                        <p:tgtEl>
                                          <p:spTgt spid="58371">
                                            <p:txEl>
                                              <p:pRg st="0" end="0"/>
                                            </p:txEl>
                                          </p:spTgt>
                                        </p:tgtEl>
                                        <p:attrNameLst>
                                          <p:attrName>ppt_w</p:attrName>
                                        </p:attrNameLst>
                                      </p:cBhvr>
                                      <p:tavLst>
                                        <p:tav tm="0">
                                          <p:val>
                                            <p:fltVal val="0"/>
                                          </p:val>
                                        </p:tav>
                                        <p:tav tm="100000">
                                          <p:val>
                                            <p:strVal val="#ppt_w"/>
                                          </p:val>
                                        </p:tav>
                                      </p:tavLst>
                                    </p:anim>
                                    <p:anim calcmode="lin" valueType="num">
                                      <p:cBhvr>
                                        <p:cTn id="16" dur="500" fill="hold"/>
                                        <p:tgtEl>
                                          <p:spTgt spid="58371">
                                            <p:txEl>
                                              <p:pRg st="0" end="0"/>
                                            </p:txEl>
                                          </p:spTgt>
                                        </p:tgtEl>
                                        <p:attrNameLst>
                                          <p:attrName>ppt_h</p:attrName>
                                        </p:attrNameLst>
                                      </p:cBhvr>
                                      <p:tavLst>
                                        <p:tav tm="0">
                                          <p:val>
                                            <p:fltVal val="0"/>
                                          </p:val>
                                        </p:tav>
                                        <p:tav tm="100000">
                                          <p:val>
                                            <p:strVal val="#ppt_h"/>
                                          </p:val>
                                        </p:tav>
                                      </p:tavLst>
                                    </p:anim>
                                    <p:anim calcmode="lin" valueType="num">
                                      <p:cBhvr>
                                        <p:cTn id="17" dur="500" fill="hold"/>
                                        <p:tgtEl>
                                          <p:spTgt spid="58371">
                                            <p:txEl>
                                              <p:pRg st="0" end="0"/>
                                            </p:txEl>
                                          </p:spTgt>
                                        </p:tgtEl>
                                        <p:attrNameLst>
                                          <p:attrName>style.rotation</p:attrName>
                                        </p:attrNameLst>
                                      </p:cBhvr>
                                      <p:tavLst>
                                        <p:tav tm="0">
                                          <p:val>
                                            <p:fltVal val="360"/>
                                          </p:val>
                                        </p:tav>
                                        <p:tav tm="100000">
                                          <p:val>
                                            <p:fltVal val="0"/>
                                          </p:val>
                                        </p:tav>
                                      </p:tavLst>
                                    </p:anim>
                                    <p:animEffect transition="in" filter="fade">
                                      <p:cBhvr>
                                        <p:cTn id="18" dur="500"/>
                                        <p:tgtEl>
                                          <p:spTgt spid="58371">
                                            <p:txEl>
                                              <p:pRg st="0" end="0"/>
                                            </p:txEl>
                                          </p:spTgt>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49" presetClass="entr" presetSubtype="0" decel="100000" fill="hold" grpId="0" nodeType="clickEffect">
                                  <p:stCondLst>
                                    <p:cond delay="0"/>
                                  </p:stCondLst>
                                  <p:iterate type="lt">
                                    <p:tmPct val="10000"/>
                                  </p:iterate>
                                  <p:childTnLst>
                                    <p:set>
                                      <p:cBhvr>
                                        <p:cTn id="22" dur="1" fill="hold">
                                          <p:stCondLst>
                                            <p:cond delay="0"/>
                                          </p:stCondLst>
                                        </p:cTn>
                                        <p:tgtEl>
                                          <p:spTgt spid="58371">
                                            <p:txEl>
                                              <p:pRg st="1" end="1"/>
                                            </p:txEl>
                                          </p:spTgt>
                                        </p:tgtEl>
                                        <p:attrNameLst>
                                          <p:attrName>style.visibility</p:attrName>
                                        </p:attrNameLst>
                                      </p:cBhvr>
                                      <p:to>
                                        <p:strVal val="visible"/>
                                      </p:to>
                                    </p:set>
                                    <p:anim calcmode="lin" valueType="num">
                                      <p:cBhvr>
                                        <p:cTn id="23" dur="500" fill="hold"/>
                                        <p:tgtEl>
                                          <p:spTgt spid="58371">
                                            <p:txEl>
                                              <p:pRg st="1" end="1"/>
                                            </p:txEl>
                                          </p:spTgt>
                                        </p:tgtEl>
                                        <p:attrNameLst>
                                          <p:attrName>ppt_w</p:attrName>
                                        </p:attrNameLst>
                                      </p:cBhvr>
                                      <p:tavLst>
                                        <p:tav tm="0">
                                          <p:val>
                                            <p:fltVal val="0"/>
                                          </p:val>
                                        </p:tav>
                                        <p:tav tm="100000">
                                          <p:val>
                                            <p:strVal val="#ppt_w"/>
                                          </p:val>
                                        </p:tav>
                                      </p:tavLst>
                                    </p:anim>
                                    <p:anim calcmode="lin" valueType="num">
                                      <p:cBhvr>
                                        <p:cTn id="24" dur="500" fill="hold"/>
                                        <p:tgtEl>
                                          <p:spTgt spid="58371">
                                            <p:txEl>
                                              <p:pRg st="1" end="1"/>
                                            </p:txEl>
                                          </p:spTgt>
                                        </p:tgtEl>
                                        <p:attrNameLst>
                                          <p:attrName>ppt_h</p:attrName>
                                        </p:attrNameLst>
                                      </p:cBhvr>
                                      <p:tavLst>
                                        <p:tav tm="0">
                                          <p:val>
                                            <p:fltVal val="0"/>
                                          </p:val>
                                        </p:tav>
                                        <p:tav tm="100000">
                                          <p:val>
                                            <p:strVal val="#ppt_h"/>
                                          </p:val>
                                        </p:tav>
                                      </p:tavLst>
                                    </p:anim>
                                    <p:anim calcmode="lin" valueType="num">
                                      <p:cBhvr>
                                        <p:cTn id="25" dur="500" fill="hold"/>
                                        <p:tgtEl>
                                          <p:spTgt spid="58371">
                                            <p:txEl>
                                              <p:pRg st="1" end="1"/>
                                            </p:txEl>
                                          </p:spTgt>
                                        </p:tgtEl>
                                        <p:attrNameLst>
                                          <p:attrName>style.rotation</p:attrName>
                                        </p:attrNameLst>
                                      </p:cBhvr>
                                      <p:tavLst>
                                        <p:tav tm="0">
                                          <p:val>
                                            <p:fltVal val="360"/>
                                          </p:val>
                                        </p:tav>
                                        <p:tav tm="100000">
                                          <p:val>
                                            <p:fltVal val="0"/>
                                          </p:val>
                                        </p:tav>
                                      </p:tavLst>
                                    </p:anim>
                                    <p:animEffect transition="in" filter="fade">
                                      <p:cBhvr>
                                        <p:cTn id="26" dur="500"/>
                                        <p:tgtEl>
                                          <p:spTgt spid="58371">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8370" grpId="0"/>
      <p:bldP spid="58371" grpId="0" build="p"/>
    </p:bldLst>
  </p:timing>
</p:sld>
</file>

<file path=ppt/slides/slide4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9396" name="Rectangle 4"/>
          <p:cNvSpPr>
            <a:spLocks noGrp="1" noChangeArrowheads="1"/>
          </p:cNvSpPr>
          <p:nvPr>
            <p:ph type="title"/>
          </p:nvPr>
        </p:nvSpPr>
        <p:spPr>
          <a:xfrm>
            <a:off x="457200" y="609600"/>
            <a:ext cx="8458200" cy="5257800"/>
          </a:xfrm>
        </p:spPr>
        <p:txBody>
          <a:bodyPr/>
          <a:lstStyle/>
          <a:p>
            <a:pPr algn="l"/>
            <a:r>
              <a:rPr lang="en-US" dirty="0"/>
              <a:t> </a:t>
            </a:r>
            <a:r>
              <a:rPr lang="en-US" sz="4000" b="1" i="1" u="sng" dirty="0">
                <a:latin typeface="VNI-Times" pitchFamily="2" charset="0"/>
              </a:rPr>
              <a:t>L</a:t>
            </a:r>
            <a:r>
              <a:rPr lang="vi-VN" sz="4000" b="1" i="1" u="sng" dirty="0">
                <a:latin typeface="VNI-Times" pitchFamily="2" charset="0"/>
              </a:rPr>
              <a:t>ưu ý</a:t>
            </a:r>
            <a:r>
              <a:rPr lang="vi-VN" sz="4000" b="1" i="1" dirty="0">
                <a:latin typeface="VNI-Times" pitchFamily="2" charset="0"/>
              </a:rPr>
              <a:t>: </a:t>
            </a:r>
            <a:r>
              <a:rPr lang="en-US" sz="4000" b="1" i="1" dirty="0" err="1">
                <a:latin typeface="VNI-Times" pitchFamily="2" charset="0"/>
              </a:rPr>
              <a:t>Thí</a:t>
            </a:r>
            <a:r>
              <a:rPr lang="en-US" sz="4000" b="1" i="1" dirty="0">
                <a:latin typeface="VNI-Times" pitchFamily="2" charset="0"/>
              </a:rPr>
              <a:t> </a:t>
            </a:r>
            <a:r>
              <a:rPr lang="en-US" sz="4000" b="1" i="1" dirty="0" err="1">
                <a:latin typeface="VNI-Times" pitchFamily="2" charset="0"/>
              </a:rPr>
              <a:t>sinh</a:t>
            </a:r>
            <a:r>
              <a:rPr lang="en-US" sz="4000" b="1" i="1" dirty="0">
                <a:latin typeface="VNI-Times" pitchFamily="2" charset="0"/>
              </a:rPr>
              <a:t> </a:t>
            </a:r>
            <a:r>
              <a:rPr lang="en-US" sz="4000" b="1" i="1" dirty="0" err="1">
                <a:latin typeface="VNI-Times" pitchFamily="2" charset="0"/>
              </a:rPr>
              <a:t>ñöôïc</a:t>
            </a:r>
            <a:r>
              <a:rPr lang="en-US" sz="4000" b="1" i="1" dirty="0">
                <a:latin typeface="VNI-Times" pitchFamily="2" charset="0"/>
              </a:rPr>
              <a:t> </a:t>
            </a:r>
            <a:r>
              <a:rPr lang="en-US" sz="4000" b="1" i="1" dirty="0" err="1">
                <a:latin typeface="VNI-Times" pitchFamily="2" charset="0"/>
              </a:rPr>
              <a:t>höôûng</a:t>
            </a:r>
            <a:r>
              <a:rPr lang="en-US" sz="4000" b="1" i="1" dirty="0">
                <a:latin typeface="VNI-Times" pitchFamily="2" charset="0"/>
              </a:rPr>
              <a:t> </a:t>
            </a:r>
            <a:r>
              <a:rPr lang="en-US" sz="4000" b="1" i="1" dirty="0" err="1">
                <a:latin typeface="VNI-Times" pitchFamily="2" charset="0"/>
              </a:rPr>
              <a:t>caû</a:t>
            </a:r>
            <a:r>
              <a:rPr lang="en-US" sz="4000" b="1" i="1" dirty="0">
                <a:latin typeface="VNI-Times" pitchFamily="2" charset="0"/>
              </a:rPr>
              <a:t> </a:t>
            </a:r>
            <a:r>
              <a:rPr lang="en-US" sz="4000" b="1" i="1" dirty="0" err="1">
                <a:latin typeface="VNI-Times" pitchFamily="2" charset="0"/>
              </a:rPr>
              <a:t>chính</a:t>
            </a:r>
            <a:r>
              <a:rPr lang="en-US" sz="4000" b="1" i="1" dirty="0">
                <a:latin typeface="VNI-Times" pitchFamily="2" charset="0"/>
              </a:rPr>
              <a:t> </a:t>
            </a:r>
            <a:r>
              <a:rPr lang="en-US" sz="4000" b="1" i="1" dirty="0" err="1">
                <a:latin typeface="VNI-Times" pitchFamily="2" charset="0"/>
              </a:rPr>
              <a:t>saùch</a:t>
            </a:r>
            <a:r>
              <a:rPr lang="en-US" sz="4000" b="1" i="1" dirty="0">
                <a:latin typeface="VNI-Times" pitchFamily="2" charset="0"/>
              </a:rPr>
              <a:t> </a:t>
            </a:r>
            <a:r>
              <a:rPr lang="en-US" sz="4000" b="1" i="1" dirty="0" err="1">
                <a:latin typeface="VNI-Times" pitchFamily="2" charset="0"/>
              </a:rPr>
              <a:t>öu</a:t>
            </a:r>
            <a:r>
              <a:rPr lang="en-US" sz="4000" b="1" i="1" dirty="0">
                <a:latin typeface="VNI-Times" pitchFamily="2" charset="0"/>
              </a:rPr>
              <a:t> </a:t>
            </a:r>
            <a:r>
              <a:rPr lang="en-US" sz="4000" b="1" i="1" dirty="0" err="1">
                <a:latin typeface="VNI-Times" pitchFamily="2" charset="0"/>
              </a:rPr>
              <a:t>tieân</a:t>
            </a:r>
            <a:r>
              <a:rPr lang="en-US" sz="4000" b="1" i="1" dirty="0">
                <a:latin typeface="VNI-Times" pitchFamily="2" charset="0"/>
              </a:rPr>
              <a:t> </a:t>
            </a:r>
            <a:r>
              <a:rPr lang="en-US" sz="4000" b="1" i="1" dirty="0" err="1">
                <a:latin typeface="VNI-Times" pitchFamily="2" charset="0"/>
              </a:rPr>
              <a:t>theo</a:t>
            </a:r>
            <a:r>
              <a:rPr lang="en-US" sz="4000" b="1" i="1" dirty="0">
                <a:latin typeface="VNI-Times" pitchFamily="2" charset="0"/>
              </a:rPr>
              <a:t> </a:t>
            </a:r>
            <a:r>
              <a:rPr lang="en-US" sz="4000" b="1" i="1" dirty="0" err="1">
                <a:latin typeface="VNI-Times" pitchFamily="2" charset="0"/>
              </a:rPr>
              <a:t>ñoái</a:t>
            </a:r>
            <a:r>
              <a:rPr lang="en-US" sz="4000" b="1" i="1" dirty="0">
                <a:latin typeface="VNI-Times" pitchFamily="2" charset="0"/>
              </a:rPr>
              <a:t> </a:t>
            </a:r>
            <a:r>
              <a:rPr lang="en-US" sz="4000" b="1" i="1" dirty="0" err="1">
                <a:latin typeface="VNI-Times" pitchFamily="2" charset="0"/>
              </a:rPr>
              <a:t>töôïng</a:t>
            </a:r>
            <a:r>
              <a:rPr lang="en-US" sz="4000" b="1" i="1" dirty="0">
                <a:latin typeface="VNI-Times" pitchFamily="2" charset="0"/>
              </a:rPr>
              <a:t> </a:t>
            </a:r>
            <a:r>
              <a:rPr lang="en-US" sz="4000" b="1" i="1" dirty="0" err="1">
                <a:latin typeface="VNI-Times" pitchFamily="2" charset="0"/>
              </a:rPr>
              <a:t>va</a:t>
            </a:r>
            <a:r>
              <a:rPr lang="vi-VN" sz="4000" b="1" i="1" dirty="0">
                <a:latin typeface="VNI-Times" pitchFamily="2" charset="0"/>
              </a:rPr>
              <a:t>̀ theo</a:t>
            </a:r>
            <a:r>
              <a:rPr lang="en-US" sz="4000" b="1" i="1" dirty="0">
                <a:latin typeface="VNI-Times" pitchFamily="2" charset="0"/>
              </a:rPr>
              <a:t> </a:t>
            </a:r>
            <a:r>
              <a:rPr lang="en-US" sz="4000" b="1" i="1" dirty="0" err="1">
                <a:latin typeface="VNI-Times" pitchFamily="2" charset="0"/>
              </a:rPr>
              <a:t>khu</a:t>
            </a:r>
            <a:r>
              <a:rPr lang="en-US" sz="4000" b="1" i="1" dirty="0">
                <a:latin typeface="VNI-Times" pitchFamily="2" charset="0"/>
              </a:rPr>
              <a:t> </a:t>
            </a:r>
            <a:r>
              <a:rPr lang="en-US" sz="4000" b="1" i="1" dirty="0" err="1">
                <a:latin typeface="VNI-Times" pitchFamily="2" charset="0"/>
              </a:rPr>
              <a:t>vöïc</a:t>
            </a:r>
            <a:r>
              <a:rPr lang="en-US" sz="4000" b="1" i="1" dirty="0">
                <a:latin typeface="VNI-Times" pitchFamily="2"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59396"/>
                                        </p:tgtEl>
                                        <p:attrNameLst>
                                          <p:attrName>style.visibility</p:attrName>
                                        </p:attrNameLst>
                                      </p:cBhvr>
                                      <p:to>
                                        <p:strVal val="visible"/>
                                      </p:to>
                                    </p:set>
                                    <p:anim calcmode="lin" valueType="num">
                                      <p:cBhvr>
                                        <p:cTn id="7" dur="500" fill="hold"/>
                                        <p:tgtEl>
                                          <p:spTgt spid="59396"/>
                                        </p:tgtEl>
                                        <p:attrNameLst>
                                          <p:attrName>ppt_w</p:attrName>
                                        </p:attrNameLst>
                                      </p:cBhvr>
                                      <p:tavLst>
                                        <p:tav tm="0">
                                          <p:val>
                                            <p:fltVal val="0"/>
                                          </p:val>
                                        </p:tav>
                                        <p:tav tm="100000">
                                          <p:val>
                                            <p:strVal val="#ppt_w"/>
                                          </p:val>
                                        </p:tav>
                                      </p:tavLst>
                                    </p:anim>
                                    <p:anim calcmode="lin" valueType="num">
                                      <p:cBhvr>
                                        <p:cTn id="8" dur="500" fill="hold"/>
                                        <p:tgtEl>
                                          <p:spTgt spid="59396"/>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9396" grpId="0"/>
    </p:bldLst>
  </p:timing>
</p:sld>
</file>

<file path=ppt/slides/slide4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l="-4000" r="-4000"/>
          </a:stretch>
        </a:blipFill>
        <a:effectLst/>
      </p:bgPr>
    </p:bg>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p:txBody>
          <a:bodyPr/>
          <a:lstStyle/>
          <a:p>
            <a:r>
              <a:rPr lang="en-US" sz="4800" b="1" dirty="0">
                <a:latin typeface="VNI-Times" pitchFamily="2" charset="0"/>
              </a:rPr>
              <a:t>*</a:t>
            </a:r>
            <a:r>
              <a:rPr lang="en-US" sz="4800" b="1" dirty="0" smtClean="0">
                <a:latin typeface="VNI-Times" pitchFamily="2" charset="0"/>
              </a:rPr>
              <a:t> </a:t>
            </a:r>
            <a:r>
              <a:rPr lang="en-US" sz="4800" b="1" dirty="0" err="1">
                <a:latin typeface="VNI-Times" pitchFamily="2" charset="0"/>
              </a:rPr>
              <a:t>Döï</a:t>
            </a:r>
            <a:r>
              <a:rPr lang="en-US" sz="4800" b="1" dirty="0">
                <a:latin typeface="VNI-Times" pitchFamily="2" charset="0"/>
              </a:rPr>
              <a:t> </a:t>
            </a:r>
            <a:r>
              <a:rPr lang="en-US" sz="4800" b="1" dirty="0" err="1">
                <a:latin typeface="VNI-Times" pitchFamily="2" charset="0"/>
              </a:rPr>
              <a:t>bò</a:t>
            </a:r>
            <a:r>
              <a:rPr lang="en-US" sz="4800" b="1" dirty="0">
                <a:latin typeface="VNI-Times" pitchFamily="2" charset="0"/>
              </a:rPr>
              <a:t> </a:t>
            </a:r>
            <a:r>
              <a:rPr lang="en-US" sz="4800" b="1" dirty="0" err="1">
                <a:latin typeface="VNI-Times" pitchFamily="2" charset="0"/>
              </a:rPr>
              <a:t>ñaïi</a:t>
            </a:r>
            <a:r>
              <a:rPr lang="en-US" sz="4800" b="1" dirty="0">
                <a:latin typeface="VNI-Times" pitchFamily="2" charset="0"/>
              </a:rPr>
              <a:t> </a:t>
            </a:r>
            <a:r>
              <a:rPr lang="en-US" sz="4800" b="1" dirty="0" err="1">
                <a:latin typeface="VNI-Times" pitchFamily="2" charset="0"/>
              </a:rPr>
              <a:t>hoïc</a:t>
            </a:r>
            <a:r>
              <a:rPr lang="en-US" sz="4800" b="1" dirty="0">
                <a:latin typeface="VNI-Times" pitchFamily="2" charset="0"/>
              </a:rPr>
              <a:t>:</a:t>
            </a:r>
            <a:endParaRPr lang="en-US" sz="4800" dirty="0">
              <a:latin typeface="VNI-Times" pitchFamily="2" charset="0"/>
            </a:endParaRPr>
          </a:p>
        </p:txBody>
      </p:sp>
      <p:sp>
        <p:nvSpPr>
          <p:cNvPr id="61443" name="Rectangle 3"/>
          <p:cNvSpPr>
            <a:spLocks noGrp="1" noChangeArrowheads="1"/>
          </p:cNvSpPr>
          <p:nvPr>
            <p:ph idx="1"/>
          </p:nvPr>
        </p:nvSpPr>
        <p:spPr>
          <a:xfrm>
            <a:off x="533400" y="1600200"/>
            <a:ext cx="8382000" cy="4525963"/>
          </a:xfrm>
        </p:spPr>
        <p:txBody>
          <a:bodyPr/>
          <a:lstStyle/>
          <a:p>
            <a:pPr>
              <a:buFont typeface="Wingdings" pitchFamily="2" charset="2"/>
              <a:buNone/>
            </a:pPr>
            <a:r>
              <a:rPr lang="en-US" sz="4000" dirty="0">
                <a:latin typeface="VNI-Times" pitchFamily="2" charset="0"/>
              </a:rPr>
              <a:t>  </a:t>
            </a:r>
            <a:r>
              <a:rPr lang="en-US" sz="4000" dirty="0" err="1">
                <a:latin typeface="VNI-Times" pitchFamily="2" charset="0"/>
              </a:rPr>
              <a:t>Tuyeån</a:t>
            </a:r>
            <a:r>
              <a:rPr lang="en-US" sz="4000" dirty="0">
                <a:latin typeface="VNI-Times" pitchFamily="2" charset="0"/>
              </a:rPr>
              <a:t> </a:t>
            </a:r>
            <a:r>
              <a:rPr lang="en-US" sz="4000" dirty="0" err="1">
                <a:latin typeface="VNI-Times" pitchFamily="2" charset="0"/>
              </a:rPr>
              <a:t>sinh</a:t>
            </a:r>
            <a:r>
              <a:rPr lang="en-US" sz="4000" dirty="0">
                <a:latin typeface="VNI-Times" pitchFamily="2" charset="0"/>
              </a:rPr>
              <a:t> </a:t>
            </a:r>
            <a:r>
              <a:rPr lang="en-US" sz="4000" dirty="0" err="1">
                <a:latin typeface="VNI-Times" pitchFamily="2" charset="0"/>
              </a:rPr>
              <a:t>döï</a:t>
            </a:r>
            <a:r>
              <a:rPr lang="en-US" sz="4000" dirty="0">
                <a:latin typeface="VNI-Times" pitchFamily="2" charset="0"/>
              </a:rPr>
              <a:t> </a:t>
            </a:r>
            <a:r>
              <a:rPr lang="en-US" sz="4000" dirty="0" err="1">
                <a:latin typeface="VNI-Times" pitchFamily="2" charset="0"/>
              </a:rPr>
              <a:t>bò</a:t>
            </a:r>
            <a:r>
              <a:rPr lang="en-US" sz="4000" dirty="0">
                <a:latin typeface="VNI-Times" pitchFamily="2" charset="0"/>
              </a:rPr>
              <a:t> </a:t>
            </a:r>
            <a:r>
              <a:rPr lang="en-US" sz="4000" dirty="0" err="1">
                <a:latin typeface="VNI-Times" pitchFamily="2" charset="0"/>
              </a:rPr>
              <a:t>ñaïi</a:t>
            </a:r>
            <a:r>
              <a:rPr lang="en-US" sz="4000" dirty="0">
                <a:latin typeface="VNI-Times" pitchFamily="2" charset="0"/>
              </a:rPr>
              <a:t> </a:t>
            </a:r>
            <a:r>
              <a:rPr lang="en-US" sz="4000" dirty="0" err="1">
                <a:latin typeface="VNI-Times" pitchFamily="2" charset="0"/>
              </a:rPr>
              <a:t>hoïc</a:t>
            </a:r>
            <a:r>
              <a:rPr lang="en-US" sz="4000" dirty="0">
                <a:latin typeface="VNI-Times" pitchFamily="2" charset="0"/>
              </a:rPr>
              <a:t> </a:t>
            </a:r>
            <a:r>
              <a:rPr lang="en-US" sz="4000" dirty="0" err="1">
                <a:latin typeface="VNI-Times" pitchFamily="2" charset="0"/>
              </a:rPr>
              <a:t>ñoái</a:t>
            </a:r>
            <a:r>
              <a:rPr lang="en-US" sz="4000" dirty="0">
                <a:latin typeface="VNI-Times" pitchFamily="2" charset="0"/>
              </a:rPr>
              <a:t> </a:t>
            </a:r>
            <a:r>
              <a:rPr lang="en-US" sz="4000" dirty="0" err="1">
                <a:latin typeface="VNI-Times" pitchFamily="2" charset="0"/>
              </a:rPr>
              <a:t>vôùi</a:t>
            </a:r>
            <a:r>
              <a:rPr lang="en-US" sz="4000" dirty="0">
                <a:latin typeface="VNI-Times" pitchFamily="2" charset="0"/>
              </a:rPr>
              <a:t> </a:t>
            </a:r>
            <a:r>
              <a:rPr lang="en-US" sz="4000" dirty="0" err="1">
                <a:latin typeface="VNI-Times" pitchFamily="2" charset="0"/>
              </a:rPr>
              <a:t>thí</a:t>
            </a:r>
            <a:r>
              <a:rPr lang="en-US" sz="4000" dirty="0">
                <a:latin typeface="VNI-Times" pitchFamily="2" charset="0"/>
              </a:rPr>
              <a:t> </a:t>
            </a:r>
            <a:r>
              <a:rPr lang="en-US" sz="4000" dirty="0" err="1">
                <a:latin typeface="VNI-Times" pitchFamily="2" charset="0"/>
              </a:rPr>
              <a:t>sinh</a:t>
            </a:r>
            <a:r>
              <a:rPr lang="en-US" sz="4000" dirty="0">
                <a:latin typeface="VNI-Times" pitchFamily="2" charset="0"/>
              </a:rPr>
              <a:t> </a:t>
            </a:r>
            <a:r>
              <a:rPr lang="en-US" sz="4000" dirty="0" err="1">
                <a:latin typeface="VNI-Times" pitchFamily="2" charset="0"/>
              </a:rPr>
              <a:t>laø</a:t>
            </a:r>
            <a:r>
              <a:rPr lang="en-US" sz="4000" dirty="0">
                <a:latin typeface="VNI-Times" pitchFamily="2" charset="0"/>
              </a:rPr>
              <a:t> </a:t>
            </a:r>
            <a:r>
              <a:rPr lang="en-US" sz="4000" dirty="0" err="1">
                <a:latin typeface="VNI-Times" pitchFamily="2" charset="0"/>
              </a:rPr>
              <a:t>ngöôøi</a:t>
            </a:r>
            <a:r>
              <a:rPr lang="en-US" sz="4000" dirty="0">
                <a:latin typeface="VNI-Times" pitchFamily="2" charset="0"/>
              </a:rPr>
              <a:t> </a:t>
            </a:r>
            <a:r>
              <a:rPr lang="en-US" sz="4000" dirty="0" err="1">
                <a:latin typeface="VNI-Times" pitchFamily="2" charset="0"/>
              </a:rPr>
              <a:t>daân</a:t>
            </a:r>
            <a:r>
              <a:rPr lang="en-US" sz="4000" dirty="0">
                <a:latin typeface="VNI-Times" pitchFamily="2" charset="0"/>
              </a:rPr>
              <a:t> </a:t>
            </a:r>
            <a:r>
              <a:rPr lang="en-US" sz="4000" dirty="0" err="1">
                <a:latin typeface="VNI-Times" pitchFamily="2" charset="0"/>
              </a:rPr>
              <a:t>toäc</a:t>
            </a:r>
            <a:r>
              <a:rPr lang="en-US" sz="4000" dirty="0">
                <a:latin typeface="VNI-Times" pitchFamily="2" charset="0"/>
              </a:rPr>
              <a:t> </a:t>
            </a:r>
            <a:r>
              <a:rPr lang="en-US" sz="4000" dirty="0" err="1">
                <a:latin typeface="Times New Roman" pitchFamily="18" charset="0"/>
              </a:rPr>
              <a:t>thiê</a:t>
            </a:r>
            <a:r>
              <a:rPr lang="vi-VN" sz="4000" dirty="0">
                <a:latin typeface="Times New Roman" pitchFamily="18" charset="0"/>
              </a:rPr>
              <a:t>̉u số</a:t>
            </a:r>
            <a:r>
              <a:rPr lang="en-US" sz="4000" dirty="0">
                <a:latin typeface="VNI-Times" pitchFamily="2" charset="0"/>
              </a:rPr>
              <a:t>, </a:t>
            </a:r>
            <a:r>
              <a:rPr lang="en-US" sz="4000" dirty="0" err="1">
                <a:latin typeface="VNI-Times" pitchFamily="2" charset="0"/>
              </a:rPr>
              <a:t>thi</a:t>
            </a:r>
            <a:r>
              <a:rPr lang="vi-VN" sz="4000" dirty="0">
                <a:latin typeface="VNI-Times" pitchFamily="2" charset="0"/>
              </a:rPr>
              <a:t>́ sinh</a:t>
            </a:r>
            <a:r>
              <a:rPr lang="en-US" sz="4000" dirty="0">
                <a:latin typeface="VNI-Times" pitchFamily="2" charset="0"/>
              </a:rPr>
              <a:t> </a:t>
            </a:r>
            <a:r>
              <a:rPr lang="en-US" sz="4000" dirty="0" err="1">
                <a:latin typeface="VNI-Times" pitchFamily="2" charset="0"/>
              </a:rPr>
              <a:t>coù</a:t>
            </a:r>
            <a:r>
              <a:rPr lang="en-US" sz="4000" dirty="0">
                <a:latin typeface="VNI-Times" pitchFamily="2" charset="0"/>
              </a:rPr>
              <a:t> </a:t>
            </a:r>
            <a:r>
              <a:rPr lang="en-US" sz="4000" dirty="0" err="1">
                <a:latin typeface="VNI-Times" pitchFamily="2" charset="0"/>
              </a:rPr>
              <a:t>hoä</a:t>
            </a:r>
            <a:r>
              <a:rPr lang="en-US" sz="4000" dirty="0">
                <a:latin typeface="VNI-Times" pitchFamily="2" charset="0"/>
              </a:rPr>
              <a:t> </a:t>
            </a:r>
            <a:r>
              <a:rPr lang="en-US" sz="4000" dirty="0" err="1">
                <a:latin typeface="VNI-Times" pitchFamily="2" charset="0"/>
              </a:rPr>
              <a:t>khaåu</a:t>
            </a:r>
            <a:r>
              <a:rPr lang="en-US" sz="4000" dirty="0">
                <a:latin typeface="VNI-Times" pitchFamily="2" charset="0"/>
              </a:rPr>
              <a:t> </a:t>
            </a:r>
            <a:r>
              <a:rPr lang="en-US" sz="4000" dirty="0" err="1">
                <a:latin typeface="VNI-Times" pitchFamily="2" charset="0"/>
              </a:rPr>
              <a:t>thöôøng</a:t>
            </a:r>
            <a:r>
              <a:rPr lang="en-US" sz="4000" dirty="0">
                <a:latin typeface="VNI-Times" pitchFamily="2" charset="0"/>
              </a:rPr>
              <a:t> </a:t>
            </a:r>
            <a:r>
              <a:rPr lang="en-US" sz="4000" dirty="0" err="1">
                <a:latin typeface="VNI-Times" pitchFamily="2" charset="0"/>
              </a:rPr>
              <a:t>truù</a:t>
            </a:r>
            <a:r>
              <a:rPr lang="en-US" sz="4000" dirty="0">
                <a:latin typeface="VNI-Times" pitchFamily="2" charset="0"/>
              </a:rPr>
              <a:t> </a:t>
            </a:r>
            <a:r>
              <a:rPr lang="en-US" sz="4000" dirty="0" err="1">
                <a:latin typeface="VNI-Times" pitchFamily="2" charset="0"/>
              </a:rPr>
              <a:t>töø</a:t>
            </a:r>
            <a:r>
              <a:rPr lang="en-US" sz="4000" dirty="0">
                <a:latin typeface="VNI-Times" pitchFamily="2" charset="0"/>
              </a:rPr>
              <a:t> 3 </a:t>
            </a:r>
            <a:r>
              <a:rPr lang="en-US" sz="4000" dirty="0" err="1">
                <a:latin typeface="VNI-Times" pitchFamily="2" charset="0"/>
              </a:rPr>
              <a:t>naêm</a:t>
            </a:r>
            <a:r>
              <a:rPr lang="en-US" sz="4000" dirty="0">
                <a:latin typeface="VNI-Times" pitchFamily="2" charset="0"/>
              </a:rPr>
              <a:t> </a:t>
            </a:r>
            <a:r>
              <a:rPr lang="en-US" sz="4000" dirty="0" err="1">
                <a:latin typeface="VNI-Times" pitchFamily="2" charset="0"/>
              </a:rPr>
              <a:t>trôû</a:t>
            </a:r>
            <a:r>
              <a:rPr lang="en-US" sz="4000" dirty="0">
                <a:latin typeface="VNI-Times" pitchFamily="2" charset="0"/>
              </a:rPr>
              <a:t> </a:t>
            </a:r>
            <a:r>
              <a:rPr lang="en-US" sz="4000" dirty="0" err="1">
                <a:latin typeface="VNI-Times" pitchFamily="2" charset="0"/>
              </a:rPr>
              <a:t>leân</a:t>
            </a:r>
            <a:r>
              <a:rPr lang="en-US" sz="4000" dirty="0">
                <a:latin typeface="VNI-Times" pitchFamily="2" charset="0"/>
              </a:rPr>
              <a:t> </a:t>
            </a:r>
            <a:r>
              <a:rPr lang="en-US" sz="4000" dirty="0" err="1">
                <a:latin typeface="VNI-Times" pitchFamily="2" charset="0"/>
              </a:rPr>
              <a:t>ôû</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tænh</a:t>
            </a:r>
            <a:r>
              <a:rPr lang="en-US" sz="4000" dirty="0">
                <a:latin typeface="VNI-Times" pitchFamily="2" charset="0"/>
              </a:rPr>
              <a:t> </a:t>
            </a:r>
            <a:r>
              <a:rPr lang="en-US" sz="4000" dirty="0" err="1">
                <a:latin typeface="VNI-Times" pitchFamily="2" charset="0"/>
              </a:rPr>
              <a:t>phía</a:t>
            </a:r>
            <a:r>
              <a:rPr lang="en-US" sz="4000" dirty="0">
                <a:latin typeface="VNI-Times" pitchFamily="2" charset="0"/>
              </a:rPr>
              <a:t> </a:t>
            </a:r>
            <a:r>
              <a:rPr lang="en-US" sz="4000" dirty="0" err="1">
                <a:latin typeface="VNI-Times" pitchFamily="2" charset="0"/>
              </a:rPr>
              <a:t>nam</a:t>
            </a:r>
            <a:r>
              <a:rPr lang="en-US" sz="4000" dirty="0">
                <a:latin typeface="VNI-Times" pitchFamily="2" charset="0"/>
              </a:rPr>
              <a:t>, </a:t>
            </a:r>
            <a:r>
              <a:rPr lang="en-US" sz="4000" dirty="0" err="1">
                <a:latin typeface="Times New Roman" pitchFamily="18" charset="0"/>
              </a:rPr>
              <a:t>quân</a:t>
            </a:r>
            <a:r>
              <a:rPr lang="en-US" sz="4000" dirty="0">
                <a:latin typeface="Times New Roman" pitchFamily="18" charset="0"/>
              </a:rPr>
              <a:t> </a:t>
            </a:r>
            <a:r>
              <a:rPr lang="en-US" sz="4000" dirty="0" err="1">
                <a:latin typeface="Times New Roman" pitchFamily="18" charset="0"/>
              </a:rPr>
              <a:t>nhân</a:t>
            </a:r>
            <a:r>
              <a:rPr lang="en-US" sz="4000" dirty="0">
                <a:latin typeface="VNI-Times" pitchFamily="2" charset="0"/>
              </a:rPr>
              <a:t> </a:t>
            </a:r>
            <a:r>
              <a:rPr lang="en-US" sz="4000" dirty="0" err="1">
                <a:latin typeface="VNI-Times" pitchFamily="2" charset="0"/>
              </a:rPr>
              <a:t>hoaøn</a:t>
            </a:r>
            <a:r>
              <a:rPr lang="en-US" sz="4000" dirty="0">
                <a:latin typeface="VNI-Times" pitchFamily="2" charset="0"/>
              </a:rPr>
              <a:t> </a:t>
            </a:r>
            <a:r>
              <a:rPr lang="en-US" sz="4000" dirty="0" err="1">
                <a:latin typeface="VNI-Times" pitchFamily="2" charset="0"/>
              </a:rPr>
              <a:t>thaønh</a:t>
            </a:r>
            <a:r>
              <a:rPr lang="en-US" sz="4000" dirty="0">
                <a:latin typeface="VNI-Times" pitchFamily="2" charset="0"/>
              </a:rPr>
              <a:t> </a:t>
            </a:r>
            <a:r>
              <a:rPr lang="en-US" sz="4000" dirty="0" err="1">
                <a:latin typeface="VNI-Times" pitchFamily="2" charset="0"/>
              </a:rPr>
              <a:t>toát</a:t>
            </a:r>
            <a:r>
              <a:rPr lang="en-US" sz="4000" dirty="0">
                <a:latin typeface="VNI-Times" pitchFamily="2" charset="0"/>
              </a:rPr>
              <a:t> </a:t>
            </a:r>
            <a:r>
              <a:rPr lang="en-US" sz="4000" dirty="0" err="1">
                <a:latin typeface="VNI-Times" pitchFamily="2" charset="0"/>
              </a:rPr>
              <a:t>nhieäm</a:t>
            </a:r>
            <a:r>
              <a:rPr lang="en-US" sz="4000" dirty="0">
                <a:latin typeface="VNI-Times" pitchFamily="2" charset="0"/>
              </a:rPr>
              <a:t> </a:t>
            </a:r>
            <a:r>
              <a:rPr lang="en-US" sz="4000" dirty="0" err="1">
                <a:latin typeface="VNI-Times" pitchFamily="2" charset="0"/>
              </a:rPr>
              <a:t>vuï</a:t>
            </a:r>
            <a:r>
              <a:rPr lang="en-US" sz="4000" dirty="0">
                <a:latin typeface="VNI-Times" pitchFamily="2" charset="0"/>
              </a:rPr>
              <a:t> </a:t>
            </a:r>
            <a:r>
              <a:rPr lang="en-US" sz="4000" dirty="0" err="1">
                <a:latin typeface="VNI-Times" pitchFamily="2" charset="0"/>
              </a:rPr>
              <a:t>ôû</a:t>
            </a:r>
            <a:r>
              <a:rPr lang="en-US" sz="4000" dirty="0">
                <a:latin typeface="VNI-Times" pitchFamily="2" charset="0"/>
              </a:rPr>
              <a:t> </a:t>
            </a:r>
            <a:r>
              <a:rPr lang="en-US" sz="4000" dirty="0" err="1">
                <a:latin typeface="VNI-Times" pitchFamily="2" charset="0"/>
              </a:rPr>
              <a:t>caùc</a:t>
            </a:r>
            <a:r>
              <a:rPr lang="en-US" sz="4000" dirty="0">
                <a:latin typeface="VNI-Times" pitchFamily="2" charset="0"/>
              </a:rPr>
              <a:t> </a:t>
            </a:r>
            <a:r>
              <a:rPr lang="en-US" sz="4000" dirty="0" err="1">
                <a:latin typeface="VNI-Times" pitchFamily="2" charset="0"/>
              </a:rPr>
              <a:t>ñaûo</a:t>
            </a:r>
            <a:r>
              <a:rPr lang="en-US" sz="4000" dirty="0">
                <a:latin typeface="VNI-Times" pitchFamily="2" charset="0"/>
              </a:rPr>
              <a:t>.</a:t>
            </a:r>
          </a:p>
        </p:txBody>
      </p:sp>
    </p:spTree>
  </p:cSld>
  <p:clrMapOvr>
    <a:masterClrMapping/>
  </p:clrMapOvr>
  <p:transition>
    <p:push dir="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ntr" presetSubtype="0" fill="hold" grpId="0" nodeType="withEffect">
                                  <p:stCondLst>
                                    <p:cond delay="0"/>
                                  </p:stCondLst>
                                  <p:childTnLst>
                                    <p:set>
                                      <p:cBhvr>
                                        <p:cTn id="6" dur="1" fill="hold">
                                          <p:stCondLst>
                                            <p:cond delay="0"/>
                                          </p:stCondLst>
                                        </p:cTn>
                                        <p:tgtEl>
                                          <p:spTgt spid="61442"/>
                                        </p:tgtEl>
                                        <p:attrNameLst>
                                          <p:attrName>style.visibility</p:attrName>
                                        </p:attrNameLst>
                                      </p:cBhvr>
                                      <p:to>
                                        <p:strVal val="visible"/>
                                      </p:to>
                                    </p:set>
                                    <p:anim calcmode="lin" valueType="num">
                                      <p:cBhvr>
                                        <p:cTn id="7" dur="2000" fill="hold"/>
                                        <p:tgtEl>
                                          <p:spTgt spid="61442"/>
                                        </p:tgtEl>
                                        <p:attrNameLst>
                                          <p:attrName>ppt_w</p:attrName>
                                        </p:attrNameLst>
                                      </p:cBhvr>
                                      <p:tavLst>
                                        <p:tav tm="0">
                                          <p:val>
                                            <p:strVal val="#ppt_w"/>
                                          </p:val>
                                        </p:tav>
                                        <p:tav tm="100000">
                                          <p:val>
                                            <p:strVal val="#ppt_w"/>
                                          </p:val>
                                        </p:tav>
                                      </p:tavLst>
                                    </p:anim>
                                    <p:anim calcmode="lin" valueType="num">
                                      <p:cBhvr>
                                        <p:cTn id="8" dur="2000" fill="hold"/>
                                        <p:tgtEl>
                                          <p:spTgt spid="61442"/>
                                        </p:tgtEl>
                                        <p:attrNameLst>
                                          <p:attrName>ppt_h</p:attrName>
                                        </p:attrNameLst>
                                      </p:cBhvr>
                                      <p:tavLst>
                                        <p:tav tm="0">
                                          <p:val>
                                            <p:strVal val="#ppt_h"/>
                                          </p:val>
                                        </p:tav>
                                        <p:tav tm="30000">
                                          <p:val>
                                            <p:strVal val="#ppt_h/2"/>
                                          </p:val>
                                        </p:tav>
                                        <p:tav tm="40000">
                                          <p:val>
                                            <p:strVal val="#ppt_h"/>
                                          </p:val>
                                        </p:tav>
                                        <p:tav tm="50000">
                                          <p:val>
                                            <p:strVal val="#ppt_h/2"/>
                                          </p:val>
                                        </p:tav>
                                        <p:tav tm="60000">
                                          <p:val>
                                            <p:strVal val="#ppt_h"/>
                                          </p:val>
                                        </p:tav>
                                        <p:tav tm="69900">
                                          <p:val>
                                            <p:strVal val="#ppt_h/2"/>
                                          </p:val>
                                        </p:tav>
                                        <p:tav tm="80000">
                                          <p:val>
                                            <p:strVal val="#ppt_h"/>
                                          </p:val>
                                        </p:tav>
                                        <p:tav tm="100000">
                                          <p:val>
                                            <p:strVal val="#ppt_h"/>
                                          </p:val>
                                        </p:tav>
                                      </p:tavLst>
                                    </p:anim>
                                    <p:anim calcmode="lin" valueType="num">
                                      <p:cBhvr>
                                        <p:cTn id="9" dur="2000" fill="hold"/>
                                        <p:tgtEl>
                                          <p:spTgt spid="61442"/>
                                        </p:tgtEl>
                                        <p:attrNameLst>
                                          <p:attrName>ppt_x</p:attrName>
                                        </p:attrNameLst>
                                      </p:cBhvr>
                                      <p:tavLst>
                                        <p:tav tm="0">
                                          <p:val>
                                            <p:strVal val="#ppt_x-.4"/>
                                          </p:val>
                                        </p:tav>
                                        <p:tav tm="100000">
                                          <p:val>
                                            <p:strVal val="#ppt_x"/>
                                          </p:val>
                                        </p:tav>
                                      </p:tavLst>
                                    </p:anim>
                                    <p:anim calcmode="lin" valueType="num">
                                      <p:cBhvr>
                                        <p:cTn id="10" dur="2000" fill="hold"/>
                                        <p:tgtEl>
                                          <p:spTgt spid="61442"/>
                                        </p:tgtEl>
                                        <p:attrNameLst>
                                          <p:attrName>ppt_y</p:attrName>
                                        </p:attrNameLst>
                                      </p:cBhvr>
                                      <p:tavLst>
                                        <p:tav tm="0">
                                          <p:val>
                                            <p:strVal val="#ppt_y-.5"/>
                                          </p:val>
                                        </p:tav>
                                        <p:tav tm="20000">
                                          <p:val>
                                            <p:strVal val="#ppt_y-.2"/>
                                          </p:val>
                                        </p:tav>
                                        <p:tav tm="30000">
                                          <p:val>
                                            <p:strVal val="#ppt_y"/>
                                          </p:val>
                                        </p:tav>
                                        <p:tav tm="40000">
                                          <p:val>
                                            <p:strVal val="#ppt_y-.15"/>
                                          </p:val>
                                        </p:tav>
                                        <p:tav tm="50000">
                                          <p:val>
                                            <p:strVal val="#ppt_y"/>
                                          </p:val>
                                        </p:tav>
                                        <p:tav tm="60000">
                                          <p:val>
                                            <p:strVal val="#ppt_y-.1"/>
                                          </p:val>
                                        </p:tav>
                                        <p:tav tm="69900">
                                          <p:val>
                                            <p:strVal val="#ppt_y"/>
                                          </p:val>
                                        </p:tav>
                                        <p:tav tm="80000">
                                          <p:val>
                                            <p:strVal val="#ppt_y-.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40" presetClass="entr" presetSubtype="0" fill="hold" grpId="0" nodeType="clickEffect">
                                  <p:stCondLst>
                                    <p:cond delay="0"/>
                                  </p:stCondLst>
                                  <p:iterate type="lt">
                                    <p:tmPct val="10000"/>
                                  </p:iterate>
                                  <p:childTnLst>
                                    <p:set>
                                      <p:cBhvr>
                                        <p:cTn id="14" dur="1" fill="hold">
                                          <p:stCondLst>
                                            <p:cond delay="0"/>
                                          </p:stCondLst>
                                        </p:cTn>
                                        <p:tgtEl>
                                          <p:spTgt spid="61443">
                                            <p:txEl>
                                              <p:pRg st="0" end="0"/>
                                            </p:txEl>
                                          </p:spTgt>
                                        </p:tgtEl>
                                        <p:attrNameLst>
                                          <p:attrName>style.visibility</p:attrName>
                                        </p:attrNameLst>
                                      </p:cBhvr>
                                      <p:to>
                                        <p:strVal val="visible"/>
                                      </p:to>
                                    </p:set>
                                    <p:animEffect transition="in" filter="fade">
                                      <p:cBhvr>
                                        <p:cTn id="15" dur="500">
                                          <p:stCondLst>
                                            <p:cond delay="0"/>
                                          </p:stCondLst>
                                        </p:cTn>
                                        <p:tgtEl>
                                          <p:spTgt spid="61443">
                                            <p:txEl>
                                              <p:pRg st="0" end="0"/>
                                            </p:txEl>
                                          </p:spTgt>
                                        </p:tgtEl>
                                      </p:cBhvr>
                                    </p:animEffect>
                                    <p:anim calcmode="lin" valueType="num">
                                      <p:cBhvr>
                                        <p:cTn id="16" dur="500" fill="hold">
                                          <p:stCondLst>
                                            <p:cond delay="0"/>
                                          </p:stCondLst>
                                        </p:cTn>
                                        <p:tgtEl>
                                          <p:spTgt spid="61443">
                                            <p:txEl>
                                              <p:pRg st="0" end="0"/>
                                            </p:txEl>
                                          </p:spTgt>
                                        </p:tgtEl>
                                        <p:attrNameLst>
                                          <p:attrName>ppt_x</p:attrName>
                                        </p:attrNameLst>
                                      </p:cBhvr>
                                      <p:tavLst>
                                        <p:tav tm="0">
                                          <p:val>
                                            <p:strVal val="#ppt_x-.1"/>
                                          </p:val>
                                        </p:tav>
                                        <p:tav tm="100000">
                                          <p:val>
                                            <p:strVal val="#ppt_x"/>
                                          </p:val>
                                        </p:tav>
                                      </p:tavLst>
                                    </p:anim>
                                    <p:anim calcmode="lin" valueType="num">
                                      <p:cBhvr>
                                        <p:cTn id="17" dur="500" fill="hold">
                                          <p:stCondLst>
                                            <p:cond delay="0"/>
                                          </p:stCondLst>
                                        </p:cTn>
                                        <p:tgtEl>
                                          <p:spTgt spid="61443">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1442" grpId="0"/>
      <p:bldP spid="61443" grpId="0" build="p"/>
    </p:bldLst>
  </p:timing>
</p:sld>
</file>

<file path=ppt/slides/slide4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a:xfrm>
            <a:off x="304800" y="277813"/>
            <a:ext cx="8839200" cy="2160587"/>
          </a:xfrm>
        </p:spPr>
        <p:txBody>
          <a:bodyPr>
            <a:normAutofit fontScale="90000"/>
          </a:bodyPr>
          <a:lstStyle/>
          <a:p>
            <a:pPr algn="l"/>
            <a:r>
              <a:rPr lang="en-US" sz="4800" b="1" dirty="0">
                <a:latin typeface="VNI-Times" pitchFamily="2" charset="0"/>
              </a:rPr>
              <a:t>*</a:t>
            </a:r>
            <a:r>
              <a:rPr lang="en-US" sz="4800" b="1" dirty="0" smtClean="0">
                <a:latin typeface="VNI-Times" pitchFamily="2" charset="0"/>
              </a:rPr>
              <a:t> </a:t>
            </a:r>
            <a:r>
              <a:rPr lang="en-US" sz="4800" b="1" dirty="0" err="1">
                <a:latin typeface="VNI-Times" pitchFamily="2" charset="0"/>
              </a:rPr>
              <a:t>Moät</a:t>
            </a:r>
            <a:r>
              <a:rPr lang="en-US" sz="4800" b="1" dirty="0">
                <a:latin typeface="VNI-Times" pitchFamily="2" charset="0"/>
              </a:rPr>
              <a:t> </a:t>
            </a:r>
            <a:r>
              <a:rPr lang="en-US" sz="4800" b="1" dirty="0" err="1">
                <a:latin typeface="VNI-Times" pitchFamily="2" charset="0"/>
              </a:rPr>
              <a:t>soá</a:t>
            </a:r>
            <a:r>
              <a:rPr lang="en-US" sz="4800" b="1" dirty="0">
                <a:latin typeface="VNI-Times" pitchFamily="2" charset="0"/>
              </a:rPr>
              <a:t> qui </a:t>
            </a:r>
            <a:r>
              <a:rPr lang="en-US" sz="4800" b="1" dirty="0" err="1">
                <a:latin typeface="VNI-Times" pitchFamily="2" charset="0"/>
              </a:rPr>
              <a:t>ñònh</a:t>
            </a:r>
            <a:r>
              <a:rPr lang="en-US" sz="4800" b="1" dirty="0">
                <a:latin typeface="VNI-Times" pitchFamily="2" charset="0"/>
              </a:rPr>
              <a:t> </a:t>
            </a:r>
            <a:r>
              <a:rPr lang="en-US" sz="4800" b="1" dirty="0" err="1">
                <a:latin typeface="VNI-Times" pitchFamily="2" charset="0"/>
              </a:rPr>
              <a:t>ñoái</a:t>
            </a:r>
            <a:r>
              <a:rPr lang="en-US" sz="4800" b="1" dirty="0">
                <a:latin typeface="VNI-Times" pitchFamily="2" charset="0"/>
              </a:rPr>
              <a:t> </a:t>
            </a:r>
            <a:r>
              <a:rPr lang="en-US" sz="4800" b="1" dirty="0" err="1">
                <a:latin typeface="VNI-Times" pitchFamily="2" charset="0"/>
              </a:rPr>
              <a:t>vôùi</a:t>
            </a:r>
            <a:r>
              <a:rPr lang="en-US" sz="4800" b="1" dirty="0">
                <a:latin typeface="VNI-Times" pitchFamily="2" charset="0"/>
              </a:rPr>
              <a:t> </a:t>
            </a:r>
            <a:r>
              <a:rPr lang="en-US" sz="4800" b="1" dirty="0" err="1">
                <a:latin typeface="VNI-Times" pitchFamily="2" charset="0"/>
              </a:rPr>
              <a:t>hoïc</a:t>
            </a:r>
            <a:r>
              <a:rPr lang="en-US" sz="4800" b="1" dirty="0">
                <a:latin typeface="VNI-Times" pitchFamily="2" charset="0"/>
              </a:rPr>
              <a:t> </a:t>
            </a:r>
            <a:r>
              <a:rPr lang="en-US" sz="4800" b="1" dirty="0" err="1">
                <a:latin typeface="VNI-Times" pitchFamily="2" charset="0"/>
              </a:rPr>
              <a:t>vieân</a:t>
            </a:r>
            <a:r>
              <a:rPr lang="en-US" sz="4800" b="1" dirty="0">
                <a:latin typeface="VNI-Times" pitchFamily="2" charset="0"/>
              </a:rPr>
              <a:t> </a:t>
            </a:r>
            <a:r>
              <a:rPr lang="en-US" sz="4800" b="1" dirty="0" err="1">
                <a:latin typeface="VNI-Times" pitchFamily="2" charset="0"/>
              </a:rPr>
              <a:t>trong</a:t>
            </a:r>
            <a:r>
              <a:rPr lang="en-US" sz="4800" b="1" dirty="0">
                <a:latin typeface="VNI-Times" pitchFamily="2" charset="0"/>
              </a:rPr>
              <a:t> </a:t>
            </a:r>
            <a:r>
              <a:rPr lang="en-US" sz="4800" b="1" dirty="0" err="1">
                <a:latin typeface="VNI-Times" pitchFamily="2" charset="0"/>
              </a:rPr>
              <a:t>nhaø</a:t>
            </a:r>
            <a:r>
              <a:rPr lang="en-US" sz="4800" b="1" dirty="0">
                <a:latin typeface="VNI-Times" pitchFamily="2" charset="0"/>
              </a:rPr>
              <a:t> </a:t>
            </a:r>
            <a:r>
              <a:rPr lang="en-US" sz="4800" b="1" dirty="0" err="1">
                <a:latin typeface="VNI-Times" pitchFamily="2" charset="0"/>
              </a:rPr>
              <a:t>tröôøng</a:t>
            </a:r>
            <a:r>
              <a:rPr lang="en-US" sz="4800" b="1" dirty="0">
                <a:latin typeface="VNI-Times" pitchFamily="2" charset="0"/>
              </a:rPr>
              <a:t> </a:t>
            </a:r>
            <a:r>
              <a:rPr lang="en-US" sz="4800" b="1" dirty="0" err="1">
                <a:latin typeface="VNI-Times" pitchFamily="2" charset="0"/>
              </a:rPr>
              <a:t>quaân</a:t>
            </a:r>
            <a:r>
              <a:rPr lang="en-US" sz="4800" b="1" dirty="0">
                <a:latin typeface="VNI-Times" pitchFamily="2" charset="0"/>
              </a:rPr>
              <a:t> </a:t>
            </a:r>
            <a:r>
              <a:rPr lang="en-US" sz="4800" b="1" dirty="0" err="1">
                <a:latin typeface="VNI-Times" pitchFamily="2" charset="0"/>
              </a:rPr>
              <a:t>ñoäi</a:t>
            </a:r>
            <a:r>
              <a:rPr lang="en-US" sz="4800" b="1" dirty="0">
                <a:latin typeface="VNI-Times" pitchFamily="2" charset="0"/>
              </a:rPr>
              <a:t>:</a:t>
            </a:r>
            <a:r>
              <a:rPr lang="en-US" sz="4800" dirty="0">
                <a:latin typeface="VNI-Times" pitchFamily="2" charset="0"/>
              </a:rPr>
              <a:t/>
            </a:r>
            <a:br>
              <a:rPr lang="en-US" sz="4800" dirty="0">
                <a:latin typeface="VNI-Times" pitchFamily="2" charset="0"/>
              </a:rPr>
            </a:br>
            <a:endParaRPr lang="en-US" sz="4800" dirty="0">
              <a:latin typeface="VNI-Times" pitchFamily="2" charset="0"/>
            </a:endParaRPr>
          </a:p>
        </p:txBody>
      </p:sp>
      <p:sp>
        <p:nvSpPr>
          <p:cNvPr id="62467" name="Rectangle 3"/>
          <p:cNvSpPr>
            <a:spLocks noGrp="1" noChangeArrowheads="1"/>
          </p:cNvSpPr>
          <p:nvPr>
            <p:ph idx="1"/>
          </p:nvPr>
        </p:nvSpPr>
        <p:spPr>
          <a:xfrm>
            <a:off x="457200" y="1752600"/>
            <a:ext cx="8534400" cy="4378325"/>
          </a:xfrm>
        </p:spPr>
        <p:txBody>
          <a:bodyPr/>
          <a:lstStyle/>
          <a:p>
            <a:pPr>
              <a:buFont typeface="Wingdings" pitchFamily="2" charset="2"/>
              <a:buNone/>
            </a:pPr>
            <a:r>
              <a:rPr lang="en-US" sz="4000" dirty="0">
                <a:latin typeface="VNI-Times" pitchFamily="2" charset="0"/>
              </a:rPr>
              <a:t>-  </a:t>
            </a:r>
            <a:r>
              <a:rPr lang="en-US" sz="4000" dirty="0" err="1">
                <a:latin typeface="VNI-Times" pitchFamily="2" charset="0"/>
              </a:rPr>
              <a:t>Ñöôïc</a:t>
            </a:r>
            <a:r>
              <a:rPr lang="en-US" sz="4000" dirty="0">
                <a:latin typeface="VNI-Times" pitchFamily="2" charset="0"/>
              </a:rPr>
              <a:t> </a:t>
            </a:r>
            <a:r>
              <a:rPr lang="en-US" sz="4000" dirty="0" err="1">
                <a:latin typeface="VNI-Times" pitchFamily="2" charset="0"/>
              </a:rPr>
              <a:t>caáp</a:t>
            </a:r>
            <a:r>
              <a:rPr lang="en-US" sz="4000" dirty="0">
                <a:latin typeface="VNI-Times" pitchFamily="2" charset="0"/>
              </a:rPr>
              <a:t> </a:t>
            </a:r>
            <a:r>
              <a:rPr lang="en-US" sz="4000" dirty="0" err="1">
                <a:latin typeface="VNI-Times" pitchFamily="2" charset="0"/>
              </a:rPr>
              <a:t>quaân</a:t>
            </a:r>
            <a:r>
              <a:rPr lang="en-US" sz="4000" dirty="0">
                <a:latin typeface="VNI-Times" pitchFamily="2" charset="0"/>
              </a:rPr>
              <a:t> </a:t>
            </a:r>
            <a:r>
              <a:rPr lang="en-US" sz="4000" dirty="0" err="1">
                <a:latin typeface="VNI-Times" pitchFamily="2" charset="0"/>
              </a:rPr>
              <a:t>trang</a:t>
            </a:r>
            <a:r>
              <a:rPr lang="en-US" sz="4000" dirty="0">
                <a:latin typeface="VNI-Times" pitchFamily="2" charset="0"/>
              </a:rPr>
              <a:t>, </a:t>
            </a:r>
            <a:r>
              <a:rPr lang="en-US" sz="4000" dirty="0" err="1">
                <a:latin typeface="VNI-Times" pitchFamily="2" charset="0"/>
              </a:rPr>
              <a:t>tieàn</a:t>
            </a:r>
            <a:r>
              <a:rPr lang="en-US" sz="4000" dirty="0">
                <a:latin typeface="VNI-Times" pitchFamily="2" charset="0"/>
              </a:rPr>
              <a:t> </a:t>
            </a:r>
            <a:r>
              <a:rPr lang="en-US" sz="4000" dirty="0" err="1">
                <a:latin typeface="VNI-Times" pitchFamily="2" charset="0"/>
              </a:rPr>
              <a:t>aên</a:t>
            </a:r>
            <a:r>
              <a:rPr lang="en-US" sz="4000" dirty="0">
                <a:latin typeface="VNI-Times" pitchFamily="2" charset="0"/>
              </a:rPr>
              <a:t>, </a:t>
            </a:r>
            <a:r>
              <a:rPr lang="en-US" sz="4000" dirty="0" err="1">
                <a:latin typeface="VNI-Times" pitchFamily="2" charset="0"/>
              </a:rPr>
              <a:t>phuï</a:t>
            </a:r>
            <a:r>
              <a:rPr lang="en-US" sz="4000" dirty="0">
                <a:latin typeface="VNI-Times" pitchFamily="2" charset="0"/>
              </a:rPr>
              <a:t> </a:t>
            </a:r>
            <a:r>
              <a:rPr lang="en-US" sz="4000" dirty="0" err="1">
                <a:latin typeface="VNI-Times" pitchFamily="2" charset="0"/>
              </a:rPr>
              <a:t>caáp</a:t>
            </a:r>
            <a:r>
              <a:rPr lang="en-US" sz="4000" dirty="0">
                <a:latin typeface="VNI-Times" pitchFamily="2" charset="0"/>
              </a:rPr>
              <a:t> </a:t>
            </a:r>
            <a:r>
              <a:rPr lang="en-US" sz="4000" dirty="0" err="1">
                <a:latin typeface="VNI-Times" pitchFamily="2" charset="0"/>
              </a:rPr>
              <a:t>theo</a:t>
            </a:r>
            <a:r>
              <a:rPr lang="en-US" sz="4000" dirty="0">
                <a:latin typeface="VNI-Times" pitchFamily="2" charset="0"/>
              </a:rPr>
              <a:t> </a:t>
            </a:r>
            <a:r>
              <a:rPr lang="en-US" sz="4000" dirty="0" err="1">
                <a:latin typeface="Times New Roman" pitchFamily="18" charset="0"/>
              </a:rPr>
              <a:t>chê</a:t>
            </a:r>
            <a:r>
              <a:rPr lang="vi-VN" sz="4000" dirty="0">
                <a:latin typeface="Times New Roman" pitchFamily="18" charset="0"/>
              </a:rPr>
              <a:t>́ độ quy định</a:t>
            </a:r>
            <a:r>
              <a:rPr lang="en-US" sz="4000" dirty="0">
                <a:latin typeface="Times New Roman" pitchFamily="18" charset="0"/>
              </a:rPr>
              <a:t>.</a:t>
            </a:r>
            <a:br>
              <a:rPr lang="en-US" sz="4000" dirty="0">
                <a:latin typeface="Times New Roman" pitchFamily="18" charset="0"/>
              </a:rPr>
            </a:br>
            <a:endParaRPr lang="en-US" sz="4000" dirty="0">
              <a:latin typeface="Times New Roman" pitchFamily="18" charset="0"/>
            </a:endParaRPr>
          </a:p>
        </p:txBody>
      </p:sp>
    </p:spTree>
  </p:cSld>
  <p:clrMapOvr>
    <a:masterClrMapping/>
  </p:clrMapOvr>
  <p:transition>
    <p:wedg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1" presetClass="entr" presetSubtype="0" fill="hold" grpId="0" nodeType="withEffect">
                                  <p:stCondLst>
                                    <p:cond delay="0"/>
                                  </p:stCondLst>
                                  <p:childTnLst>
                                    <p:set>
                                      <p:cBhvr>
                                        <p:cTn id="6" dur="1" fill="hold">
                                          <p:stCondLst>
                                            <p:cond delay="0"/>
                                          </p:stCondLst>
                                        </p:cTn>
                                        <p:tgtEl>
                                          <p:spTgt spid="62466"/>
                                        </p:tgtEl>
                                        <p:attrNameLst>
                                          <p:attrName>style.visibility</p:attrName>
                                        </p:attrNameLst>
                                      </p:cBhvr>
                                      <p:to>
                                        <p:strVal val="visible"/>
                                      </p:to>
                                    </p:set>
                                    <p:animEffect transition="in" filter="fade">
                                      <p:cBhvr>
                                        <p:cTn id="7" dur="768" decel="100000"/>
                                        <p:tgtEl>
                                          <p:spTgt spid="62466"/>
                                        </p:tgtEl>
                                      </p:cBhvr>
                                    </p:animEffect>
                                    <p:animScale>
                                      <p:cBhvr>
                                        <p:cTn id="8" dur="768" decel="100000"/>
                                        <p:tgtEl>
                                          <p:spTgt spid="62466"/>
                                        </p:tgtEl>
                                      </p:cBhvr>
                                      <p:from x="10000" y="10000"/>
                                      <p:to x="200000" y="450000"/>
                                    </p:animScale>
                                    <p:animScale>
                                      <p:cBhvr>
                                        <p:cTn id="9" dur="1230" accel="100000" fill="hold">
                                          <p:stCondLst>
                                            <p:cond delay="768"/>
                                          </p:stCondLst>
                                        </p:cTn>
                                        <p:tgtEl>
                                          <p:spTgt spid="62466"/>
                                        </p:tgtEl>
                                      </p:cBhvr>
                                      <p:from x="200000" y="450000"/>
                                      <p:to x="100000" y="100000"/>
                                    </p:animScale>
                                    <p:set>
                                      <p:cBhvr>
                                        <p:cTn id="10" dur="768" fill="hold"/>
                                        <p:tgtEl>
                                          <p:spTgt spid="62466"/>
                                        </p:tgtEl>
                                        <p:attrNameLst>
                                          <p:attrName>ppt_x</p:attrName>
                                        </p:attrNameLst>
                                      </p:cBhvr>
                                      <p:to>
                                        <p:strVal val="(0.5)"/>
                                      </p:to>
                                    </p:set>
                                    <p:anim from="(0.5)" to="(#ppt_x)" calcmode="lin" valueType="num">
                                      <p:cBhvr>
                                        <p:cTn id="11" dur="1230" accel="100000" fill="hold">
                                          <p:stCondLst>
                                            <p:cond delay="768"/>
                                          </p:stCondLst>
                                        </p:cTn>
                                        <p:tgtEl>
                                          <p:spTgt spid="62466"/>
                                        </p:tgtEl>
                                        <p:attrNameLst>
                                          <p:attrName>ppt_x</p:attrName>
                                        </p:attrNameLst>
                                      </p:cBhvr>
                                    </p:anim>
                                    <p:set>
                                      <p:cBhvr>
                                        <p:cTn id="12" dur="768" fill="hold"/>
                                        <p:tgtEl>
                                          <p:spTgt spid="62466"/>
                                        </p:tgtEl>
                                        <p:attrNameLst>
                                          <p:attrName>ppt_y</p:attrName>
                                        </p:attrNameLst>
                                      </p:cBhvr>
                                      <p:to>
                                        <p:strVal val="(#ppt_y+0.4)"/>
                                      </p:to>
                                    </p:set>
                                    <p:anim from="(#ppt_y+0.4)" to="(#ppt_y)" calcmode="lin" valueType="num">
                                      <p:cBhvr>
                                        <p:cTn id="13" dur="1230" accel="100000" fill="hold">
                                          <p:stCondLst>
                                            <p:cond delay="768"/>
                                          </p:stCondLst>
                                        </p:cTn>
                                        <p:tgtEl>
                                          <p:spTgt spid="62466"/>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53" presetClass="entr" presetSubtype="0" fill="hold" grpId="0" nodeType="clickEffect">
                                  <p:stCondLst>
                                    <p:cond delay="0"/>
                                  </p:stCondLst>
                                  <p:childTnLst>
                                    <p:set>
                                      <p:cBhvr>
                                        <p:cTn id="17" dur="1" fill="hold">
                                          <p:stCondLst>
                                            <p:cond delay="0"/>
                                          </p:stCondLst>
                                        </p:cTn>
                                        <p:tgtEl>
                                          <p:spTgt spid="62467">
                                            <p:txEl>
                                              <p:pRg st="0" end="0"/>
                                            </p:txEl>
                                          </p:spTgt>
                                        </p:tgtEl>
                                        <p:attrNameLst>
                                          <p:attrName>style.visibility</p:attrName>
                                        </p:attrNameLst>
                                      </p:cBhvr>
                                      <p:to>
                                        <p:strVal val="visible"/>
                                      </p:to>
                                    </p:set>
                                    <p:anim calcmode="lin" valueType="num">
                                      <p:cBhvr>
                                        <p:cTn id="18" dur="500" fill="hold"/>
                                        <p:tgtEl>
                                          <p:spTgt spid="62467">
                                            <p:txEl>
                                              <p:pRg st="0" end="0"/>
                                            </p:txEl>
                                          </p:spTgt>
                                        </p:tgtEl>
                                        <p:attrNameLst>
                                          <p:attrName>ppt_w</p:attrName>
                                        </p:attrNameLst>
                                      </p:cBhvr>
                                      <p:tavLst>
                                        <p:tav tm="0">
                                          <p:val>
                                            <p:fltVal val="0"/>
                                          </p:val>
                                        </p:tav>
                                        <p:tav tm="100000">
                                          <p:val>
                                            <p:strVal val="#ppt_w"/>
                                          </p:val>
                                        </p:tav>
                                      </p:tavLst>
                                    </p:anim>
                                    <p:anim calcmode="lin" valueType="num">
                                      <p:cBhvr>
                                        <p:cTn id="19" dur="500" fill="hold"/>
                                        <p:tgtEl>
                                          <p:spTgt spid="62467">
                                            <p:txEl>
                                              <p:pRg st="0" end="0"/>
                                            </p:txEl>
                                          </p:spTgt>
                                        </p:tgtEl>
                                        <p:attrNameLst>
                                          <p:attrName>ppt_h</p:attrName>
                                        </p:attrNameLst>
                                      </p:cBhvr>
                                      <p:tavLst>
                                        <p:tav tm="0">
                                          <p:val>
                                            <p:fltVal val="0"/>
                                          </p:val>
                                        </p:tav>
                                        <p:tav tm="100000">
                                          <p:val>
                                            <p:strVal val="#ppt_h"/>
                                          </p:val>
                                        </p:tav>
                                      </p:tavLst>
                                    </p:anim>
                                    <p:animEffect transition="in" filter="fade">
                                      <p:cBhvr>
                                        <p:cTn id="20" dur="500"/>
                                        <p:tgtEl>
                                          <p:spTgt spid="6246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2466" grpId="0"/>
      <p:bldP spid="62467" grpId="0" build="p"/>
    </p:bldLst>
  </p:timing>
</p:sld>
</file>

<file path=ppt/slides/slide4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1684" name="Rectangle 4"/>
          <p:cNvSpPr>
            <a:spLocks noGrp="1" noChangeArrowheads="1"/>
          </p:cNvSpPr>
          <p:nvPr>
            <p:ph type="title"/>
          </p:nvPr>
        </p:nvSpPr>
        <p:spPr>
          <a:xfrm>
            <a:off x="228600" y="277813"/>
            <a:ext cx="8458200" cy="5208587"/>
          </a:xfrm>
        </p:spPr>
        <p:txBody>
          <a:bodyPr/>
          <a:lstStyle/>
          <a:p>
            <a:pPr algn="l"/>
            <a:r>
              <a:rPr lang="en-US" sz="4000" dirty="0">
                <a:latin typeface="VNI-Times" pitchFamily="2" charset="0"/>
              </a:rPr>
              <a:t>-  </a:t>
            </a:r>
            <a:r>
              <a:rPr lang="en-US" sz="4000" dirty="0" err="1">
                <a:latin typeface="VNI-Times" pitchFamily="2" charset="0"/>
              </a:rPr>
              <a:t>Hoïc</a:t>
            </a:r>
            <a:r>
              <a:rPr lang="en-US" sz="4000" dirty="0">
                <a:latin typeface="VNI-Times" pitchFamily="2" charset="0"/>
              </a:rPr>
              <a:t> </a:t>
            </a:r>
            <a:r>
              <a:rPr lang="en-US" sz="4000" dirty="0" err="1">
                <a:latin typeface="VNI-Times" pitchFamily="2" charset="0"/>
              </a:rPr>
              <a:t>vieân</a:t>
            </a:r>
            <a:r>
              <a:rPr lang="en-US" sz="4000" dirty="0">
                <a:latin typeface="VNI-Times" pitchFamily="2" charset="0"/>
              </a:rPr>
              <a:t> </a:t>
            </a:r>
            <a:r>
              <a:rPr lang="en-US" sz="4000" dirty="0" err="1">
                <a:latin typeface="VNI-Times" pitchFamily="2" charset="0"/>
              </a:rPr>
              <a:t>phaûi</a:t>
            </a:r>
            <a:r>
              <a:rPr lang="en-US" sz="4000" dirty="0">
                <a:latin typeface="VNI-Times" pitchFamily="2" charset="0"/>
              </a:rPr>
              <a:t> </a:t>
            </a:r>
            <a:r>
              <a:rPr lang="en-US" sz="4000" dirty="0" err="1">
                <a:latin typeface="VNI-Times" pitchFamily="2" charset="0"/>
              </a:rPr>
              <a:t>nghieâm</a:t>
            </a:r>
            <a:r>
              <a:rPr lang="en-US" sz="4000" dirty="0">
                <a:latin typeface="VNI-Times" pitchFamily="2" charset="0"/>
              </a:rPr>
              <a:t> </a:t>
            </a:r>
            <a:r>
              <a:rPr lang="en-US" sz="4000" dirty="0" err="1">
                <a:latin typeface="VNI-Times" pitchFamily="2" charset="0"/>
              </a:rPr>
              <a:t>chænh</a:t>
            </a:r>
            <a:r>
              <a:rPr lang="en-US" sz="4000" dirty="0">
                <a:latin typeface="VNI-Times" pitchFamily="2" charset="0"/>
              </a:rPr>
              <a:t> </a:t>
            </a:r>
            <a:r>
              <a:rPr lang="en-US" sz="4000" dirty="0" err="1">
                <a:latin typeface="VNI-Times" pitchFamily="2" charset="0"/>
              </a:rPr>
              <a:t>th</a:t>
            </a:r>
            <a:r>
              <a:rPr lang="vi-VN" sz="4000" dirty="0">
                <a:latin typeface="VNI-Times" pitchFamily="2" charset="0"/>
              </a:rPr>
              <a:t>ực </a:t>
            </a:r>
            <a:r>
              <a:rPr lang="vi-VN" sz="4000" dirty="0">
                <a:latin typeface="Times New Roman" pitchFamily="18" charset="0"/>
              </a:rPr>
              <a:t>hiện </a:t>
            </a:r>
            <a:r>
              <a:rPr lang="en-US" sz="4000" dirty="0" err="1">
                <a:latin typeface="VNI-Times" pitchFamily="2" charset="0"/>
              </a:rPr>
              <a:t>moïi</a:t>
            </a:r>
            <a:r>
              <a:rPr lang="en-US" sz="4000" dirty="0">
                <a:latin typeface="VNI-Times" pitchFamily="2" charset="0"/>
              </a:rPr>
              <a:t> </a:t>
            </a:r>
            <a:r>
              <a:rPr lang="en-US" sz="4000" dirty="0" err="1">
                <a:latin typeface="VNI-Times" pitchFamily="2" charset="0"/>
              </a:rPr>
              <a:t>ñieàu</a:t>
            </a:r>
            <a:r>
              <a:rPr lang="en-US" sz="4000" dirty="0">
                <a:latin typeface="VNI-Times" pitchFamily="2" charset="0"/>
              </a:rPr>
              <a:t> </a:t>
            </a:r>
            <a:r>
              <a:rPr lang="en-US" sz="4000" dirty="0" err="1">
                <a:latin typeface="VNI-Times" pitchFamily="2" charset="0"/>
              </a:rPr>
              <a:t>leänh</a:t>
            </a:r>
            <a:r>
              <a:rPr lang="en-US" sz="4000" dirty="0">
                <a:latin typeface="VNI-Times" pitchFamily="2" charset="0"/>
              </a:rPr>
              <a:t> cu</a:t>
            </a:r>
            <a:r>
              <a:rPr lang="vi-VN" sz="4000" dirty="0">
                <a:latin typeface="VNI-Times" pitchFamily="2" charset="0"/>
              </a:rPr>
              <a:t>̉a</a:t>
            </a:r>
            <a:r>
              <a:rPr lang="en-US" sz="4000" dirty="0">
                <a:latin typeface="VNI-Times" pitchFamily="2" charset="0"/>
              </a:rPr>
              <a:t> QĐ </a:t>
            </a:r>
            <a:r>
              <a:rPr lang="en-US" sz="4000" dirty="0" err="1">
                <a:latin typeface="VNI-Times" pitchFamily="2" charset="0"/>
              </a:rPr>
              <a:t>vaø</a:t>
            </a:r>
            <a:r>
              <a:rPr lang="en-US" sz="4000" dirty="0">
                <a:latin typeface="VNI-Times" pitchFamily="2" charset="0"/>
              </a:rPr>
              <a:t> </a:t>
            </a:r>
            <a:r>
              <a:rPr lang="en-US" sz="4000" dirty="0" err="1">
                <a:latin typeface="VNI-Times" pitchFamily="2" charset="0"/>
              </a:rPr>
              <a:t>noäi</a:t>
            </a:r>
            <a:r>
              <a:rPr lang="en-US" sz="4000" dirty="0">
                <a:latin typeface="VNI-Times" pitchFamily="2" charset="0"/>
              </a:rPr>
              <a:t> </a:t>
            </a:r>
            <a:r>
              <a:rPr lang="en-US" sz="4000" dirty="0" err="1">
                <a:latin typeface="VNI-Times" pitchFamily="2" charset="0"/>
              </a:rPr>
              <a:t>quy</a:t>
            </a:r>
            <a:r>
              <a:rPr lang="en-US" sz="4000" dirty="0">
                <a:latin typeface="VNI-Times" pitchFamily="2" charset="0"/>
              </a:rPr>
              <a:t> </a:t>
            </a:r>
            <a:r>
              <a:rPr lang="en-US" sz="4000" dirty="0" err="1">
                <a:latin typeface="VNI-Times" pitchFamily="2" charset="0"/>
              </a:rPr>
              <a:t>cuûa</a:t>
            </a:r>
            <a:r>
              <a:rPr lang="en-US" sz="4000" dirty="0">
                <a:latin typeface="VNI-Times" pitchFamily="2" charset="0"/>
              </a:rPr>
              <a:t> </a:t>
            </a:r>
            <a:r>
              <a:rPr lang="en-US" sz="4000" dirty="0" err="1">
                <a:latin typeface="VNI-Times" pitchFamily="2" charset="0"/>
              </a:rPr>
              <a:t>nhaø</a:t>
            </a:r>
            <a:r>
              <a:rPr lang="en-US" sz="4000" dirty="0">
                <a:latin typeface="VNI-Times" pitchFamily="2" charset="0"/>
              </a:rPr>
              <a:t> </a:t>
            </a:r>
            <a:r>
              <a:rPr lang="en-US" sz="4000" dirty="0" err="1">
                <a:latin typeface="VNI-Times" pitchFamily="2" charset="0"/>
              </a:rPr>
              <a:t>tröôøng</a:t>
            </a:r>
            <a:r>
              <a:rPr lang="en-US" sz="4000" dirty="0">
                <a:latin typeface="VNI-Times" pitchFamily="2" charset="0"/>
              </a:rPr>
              <a:t>.</a:t>
            </a:r>
            <a:br>
              <a:rPr lang="en-US" sz="4000" dirty="0">
                <a:latin typeface="VNI-Times" pitchFamily="2" charset="0"/>
              </a:rPr>
            </a:br>
            <a:r>
              <a:rPr lang="en-US" sz="4000" dirty="0">
                <a:latin typeface="VNI-Times" pitchFamily="2" charset="0"/>
              </a:rPr>
              <a:t>-  Ho</a:t>
            </a:r>
            <a:r>
              <a:rPr lang="vi-VN" sz="4000" dirty="0">
                <a:latin typeface="VNI-Times" pitchFamily="2" charset="0"/>
              </a:rPr>
              <a:t>̣c </a:t>
            </a:r>
            <a:r>
              <a:rPr lang="vi-VN" sz="4000" dirty="0">
                <a:latin typeface="Times New Roman" pitchFamily="18" charset="0"/>
              </a:rPr>
              <a:t>viên</a:t>
            </a:r>
            <a:r>
              <a:rPr lang="en-US" sz="4000" dirty="0">
                <a:latin typeface="VNI-Times" pitchFamily="2" charset="0"/>
              </a:rPr>
              <a:t> </a:t>
            </a:r>
            <a:r>
              <a:rPr lang="en-US" sz="4000" dirty="0" err="1">
                <a:latin typeface="VNI-Times" pitchFamily="2" charset="0"/>
              </a:rPr>
              <a:t>toát</a:t>
            </a:r>
            <a:r>
              <a:rPr lang="en-US" sz="4000" dirty="0">
                <a:latin typeface="VNI-Times" pitchFamily="2" charset="0"/>
              </a:rPr>
              <a:t> </a:t>
            </a:r>
            <a:r>
              <a:rPr lang="en-US" sz="4000" dirty="0" err="1">
                <a:latin typeface="VNI-Times" pitchFamily="2" charset="0"/>
              </a:rPr>
              <a:t>nghieäp</a:t>
            </a:r>
            <a:r>
              <a:rPr lang="en-US" sz="4000" dirty="0">
                <a:latin typeface="VNI-Times" pitchFamily="2" charset="0"/>
              </a:rPr>
              <a:t> </a:t>
            </a:r>
            <a:r>
              <a:rPr lang="en-US" sz="4000" dirty="0" err="1">
                <a:latin typeface="VNI-Times" pitchFamily="2" charset="0"/>
              </a:rPr>
              <a:t>ñöôïc</a:t>
            </a:r>
            <a:r>
              <a:rPr lang="en-US" sz="4000" dirty="0">
                <a:latin typeface="VNI-Times" pitchFamily="2" charset="0"/>
              </a:rPr>
              <a:t> </a:t>
            </a:r>
            <a:r>
              <a:rPr lang="en-US" sz="4000" dirty="0" err="1">
                <a:latin typeface="VNI-Times" pitchFamily="2" charset="0"/>
              </a:rPr>
              <a:t>phong</a:t>
            </a:r>
            <a:r>
              <a:rPr lang="en-US" sz="4000" dirty="0">
                <a:latin typeface="VNI-Times" pitchFamily="2" charset="0"/>
              </a:rPr>
              <a:t> </a:t>
            </a:r>
            <a:r>
              <a:rPr lang="en-US" sz="4000" dirty="0" err="1">
                <a:latin typeface="VNI-Times" pitchFamily="2" charset="0"/>
              </a:rPr>
              <a:t>quaân</a:t>
            </a:r>
            <a:r>
              <a:rPr lang="en-US" sz="4000" dirty="0">
                <a:latin typeface="VNI-Times" pitchFamily="2" charset="0"/>
              </a:rPr>
              <a:t> </a:t>
            </a:r>
            <a:r>
              <a:rPr lang="en-US" sz="4000" dirty="0" err="1">
                <a:latin typeface="VNI-Times" pitchFamily="2" charset="0"/>
              </a:rPr>
              <a:t>haøm</a:t>
            </a:r>
            <a:r>
              <a:rPr lang="en-US" sz="4000" dirty="0">
                <a:latin typeface="VNI-Times" pitchFamily="2" charset="0"/>
              </a:rPr>
              <a:t> </a:t>
            </a:r>
            <a:r>
              <a:rPr lang="en-US" sz="4000" dirty="0" err="1">
                <a:latin typeface="VNI-Times" pitchFamily="2" charset="0"/>
              </a:rPr>
              <a:t>si</a:t>
            </a:r>
            <a:r>
              <a:rPr lang="vi-VN" sz="4000" dirty="0">
                <a:latin typeface="VNI-Times" pitchFamily="2" charset="0"/>
              </a:rPr>
              <a:t>̃ quan và phải </a:t>
            </a:r>
            <a:r>
              <a:rPr lang="en-US" sz="4000" dirty="0" err="1">
                <a:latin typeface="VNI-Times" pitchFamily="2" charset="0"/>
              </a:rPr>
              <a:t>nghieâm</a:t>
            </a:r>
            <a:r>
              <a:rPr lang="en-US" sz="4000" dirty="0">
                <a:latin typeface="VNI-Times" pitchFamily="2" charset="0"/>
              </a:rPr>
              <a:t> </a:t>
            </a:r>
            <a:r>
              <a:rPr lang="en-US" sz="4000" dirty="0" err="1">
                <a:latin typeface="VNI-Times" pitchFamily="2" charset="0"/>
              </a:rPr>
              <a:t>chænh</a:t>
            </a:r>
            <a:r>
              <a:rPr lang="en-US" sz="4000" dirty="0">
                <a:latin typeface="VNI-Times" pitchFamily="2" charset="0"/>
              </a:rPr>
              <a:t> </a:t>
            </a:r>
            <a:r>
              <a:rPr lang="en-US" sz="4000" dirty="0" err="1">
                <a:latin typeface="VNI-Times" pitchFamily="2" charset="0"/>
              </a:rPr>
              <a:t>chaáp</a:t>
            </a:r>
            <a:r>
              <a:rPr lang="en-US" sz="4000" dirty="0">
                <a:latin typeface="VNI-Times" pitchFamily="2" charset="0"/>
              </a:rPr>
              <a:t> </a:t>
            </a:r>
            <a:r>
              <a:rPr lang="en-US" sz="4000" dirty="0" err="1">
                <a:latin typeface="VNI-Times" pitchFamily="2" charset="0"/>
              </a:rPr>
              <a:t>haønh</a:t>
            </a:r>
            <a:r>
              <a:rPr lang="en-US" sz="4000" dirty="0">
                <a:latin typeface="VNI-Times" pitchFamily="2" charset="0"/>
              </a:rPr>
              <a:t> s</a:t>
            </a:r>
            <a:r>
              <a:rPr lang="vi-VN" sz="4000" dirty="0">
                <a:latin typeface="VNI-Times" pitchFamily="2" charset="0"/>
              </a:rPr>
              <a:t>ự </a:t>
            </a:r>
            <a:r>
              <a:rPr lang="en-US" sz="4000" dirty="0" err="1">
                <a:latin typeface="VNI-Times" pitchFamily="2" charset="0"/>
              </a:rPr>
              <a:t>phaân</a:t>
            </a:r>
            <a:r>
              <a:rPr lang="en-US" sz="4000" dirty="0">
                <a:latin typeface="VNI-Times" pitchFamily="2" charset="0"/>
              </a:rPr>
              <a:t> </a:t>
            </a:r>
            <a:r>
              <a:rPr lang="en-US" sz="4000" dirty="0" err="1">
                <a:latin typeface="VNI-Times" pitchFamily="2" charset="0"/>
              </a:rPr>
              <a:t>coâng</a:t>
            </a:r>
            <a:r>
              <a:rPr lang="en-US" sz="4000" dirty="0">
                <a:latin typeface="VNI-Times" pitchFamily="2" charset="0"/>
              </a:rPr>
              <a:t> </a:t>
            </a:r>
            <a:r>
              <a:rPr lang="en-US" sz="4000" dirty="0" err="1">
                <a:latin typeface="VNI-Times" pitchFamily="2" charset="0"/>
              </a:rPr>
              <a:t>coâng</a:t>
            </a:r>
            <a:r>
              <a:rPr lang="en-US" sz="4000" dirty="0">
                <a:latin typeface="VNI-Times" pitchFamily="2" charset="0"/>
              </a:rPr>
              <a:t> </a:t>
            </a:r>
            <a:r>
              <a:rPr lang="en-US" sz="4000" dirty="0" err="1">
                <a:latin typeface="VNI-Times" pitchFamily="2" charset="0"/>
              </a:rPr>
              <a:t>taùc</a:t>
            </a:r>
            <a:r>
              <a:rPr lang="en-US" sz="4000" dirty="0">
                <a:latin typeface="VNI-Times" pitchFamily="2" charset="0"/>
              </a:rPr>
              <a:t> cu</a:t>
            </a:r>
            <a:r>
              <a:rPr lang="vi-VN" sz="4000" dirty="0">
                <a:latin typeface="VNI-Times" pitchFamily="2" charset="0"/>
              </a:rPr>
              <a:t>̉a </a:t>
            </a:r>
            <a:r>
              <a:rPr lang="vi-VN" sz="4000" dirty="0">
                <a:latin typeface="Times New Roman" pitchFamily="18" charset="0"/>
              </a:rPr>
              <a:t>Bộ Quốc phòng.</a:t>
            </a:r>
            <a:r>
              <a:rPr lang="en-US" sz="4000" dirty="0">
                <a:latin typeface="VNI-Times" pitchFamily="2" charset="0"/>
              </a:rPr>
              <a:t/>
            </a:r>
            <a:br>
              <a:rPr lang="en-US" sz="4000" dirty="0">
                <a:latin typeface="VNI-Times" pitchFamily="2" charset="0"/>
              </a:rPr>
            </a:br>
            <a:endParaRPr lang="en-US" sz="4000" dirty="0">
              <a:latin typeface="VNI-Times" pitchFamily="2"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71684"/>
                                        </p:tgtEl>
                                        <p:attrNameLst>
                                          <p:attrName>style.visibility</p:attrName>
                                        </p:attrNameLst>
                                      </p:cBhvr>
                                      <p:to>
                                        <p:strVal val="visible"/>
                                      </p:to>
                                    </p:set>
                                    <p:anim calcmode="lin" valueType="num">
                                      <p:cBhvr>
                                        <p:cTn id="7" dur="500" fill="hold"/>
                                        <p:tgtEl>
                                          <p:spTgt spid="71684"/>
                                        </p:tgtEl>
                                        <p:attrNameLst>
                                          <p:attrName>ppt_w</p:attrName>
                                        </p:attrNameLst>
                                      </p:cBhvr>
                                      <p:tavLst>
                                        <p:tav tm="0">
                                          <p:val>
                                            <p:fltVal val="0"/>
                                          </p:val>
                                        </p:tav>
                                        <p:tav tm="100000">
                                          <p:val>
                                            <p:strVal val="#ppt_w"/>
                                          </p:val>
                                        </p:tav>
                                      </p:tavLst>
                                    </p:anim>
                                    <p:anim calcmode="lin" valueType="num">
                                      <p:cBhvr>
                                        <p:cTn id="8" dur="500" fill="hold"/>
                                        <p:tgtEl>
                                          <p:spTgt spid="7168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4"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8915400" cy="6735763"/>
          </a:xfrm>
        </p:spPr>
      </p:pic>
    </p:spTree>
    <p:extLst>
      <p:ext uri="{BB962C8B-B14F-4D97-AF65-F5344CB8AC3E}">
        <p14:creationId xmlns:p14="http://schemas.microsoft.com/office/powerpoint/2010/main" val="343274542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705600"/>
          </a:xfrm>
        </p:spPr>
      </p:pic>
    </p:spTree>
    <p:extLst>
      <p:ext uri="{BB962C8B-B14F-4D97-AF65-F5344CB8AC3E}">
        <p14:creationId xmlns:p14="http://schemas.microsoft.com/office/powerpoint/2010/main" val="362001603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09600"/>
          </a:xfrm>
        </p:spPr>
        <p:txBody>
          <a:bodyPr>
            <a:normAutofit fontScale="90000"/>
          </a:bodyPr>
          <a:lstStyle/>
          <a:p>
            <a:r>
              <a:rPr lang="en-US" dirty="0" err="1" smtClean="0"/>
              <a:t>Ngô</a:t>
            </a:r>
            <a:r>
              <a:rPr lang="en-US" dirty="0" smtClean="0"/>
              <a:t> </a:t>
            </a:r>
            <a:r>
              <a:rPr lang="en-US" dirty="0" err="1" smtClean="0"/>
              <a:t>Xuân</a:t>
            </a:r>
            <a:r>
              <a:rPr lang="en-US" dirty="0" smtClean="0"/>
              <a:t> </a:t>
            </a:r>
            <a:r>
              <a:rPr lang="en-US" dirty="0" err="1" smtClean="0"/>
              <a:t>Lịch</a:t>
            </a:r>
            <a:endParaRPr lang="en-US" dirty="0"/>
          </a:p>
        </p:txBody>
      </p:sp>
      <p:pic>
        <p:nvPicPr>
          <p:cNvPr id="102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69571" y="533400"/>
            <a:ext cx="5204858"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6052395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
            <a:ext cx="8763000" cy="7086600"/>
          </a:xfrm>
        </p:spPr>
      </p:pic>
    </p:spTree>
    <p:extLst>
      <p:ext uri="{BB962C8B-B14F-4D97-AF65-F5344CB8AC3E}">
        <p14:creationId xmlns:p14="http://schemas.microsoft.com/office/powerpoint/2010/main" val="870377738"/>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52400"/>
            <a:ext cx="8610600" cy="6858000"/>
          </a:xfrm>
        </p:spPr>
      </p:pic>
    </p:spTree>
    <p:extLst>
      <p:ext uri="{BB962C8B-B14F-4D97-AF65-F5344CB8AC3E}">
        <p14:creationId xmlns:p14="http://schemas.microsoft.com/office/powerpoint/2010/main" val="208231071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152400"/>
            <a:ext cx="8839200" cy="6705600"/>
          </a:xfrm>
        </p:spPr>
      </p:pic>
    </p:spTree>
    <p:extLst>
      <p:ext uri="{BB962C8B-B14F-4D97-AF65-F5344CB8AC3E}">
        <p14:creationId xmlns:p14="http://schemas.microsoft.com/office/powerpoint/2010/main" val="255233066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76200"/>
            <a:ext cx="8763000" cy="6477000"/>
          </a:xfrm>
        </p:spPr>
      </p:pic>
    </p:spTree>
    <p:extLst>
      <p:ext uri="{BB962C8B-B14F-4D97-AF65-F5344CB8AC3E}">
        <p14:creationId xmlns:p14="http://schemas.microsoft.com/office/powerpoint/2010/main" val="3256941017"/>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934200"/>
          </a:xfrm>
        </p:spPr>
      </p:pic>
    </p:spTree>
    <p:extLst>
      <p:ext uri="{BB962C8B-B14F-4D97-AF65-F5344CB8AC3E}">
        <p14:creationId xmlns:p14="http://schemas.microsoft.com/office/powerpoint/2010/main" val="1136219378"/>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
            <a:ext cx="8610600" cy="6858000"/>
          </a:xfrm>
        </p:spPr>
      </p:pic>
    </p:spTree>
    <p:extLst>
      <p:ext uri="{BB962C8B-B14F-4D97-AF65-F5344CB8AC3E}">
        <p14:creationId xmlns:p14="http://schemas.microsoft.com/office/powerpoint/2010/main" val="3201480725"/>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228600" y="152400"/>
            <a:ext cx="8686800" cy="6553200"/>
          </a:xfrm>
        </p:spPr>
      </p:pic>
    </p:spTree>
    <p:extLst>
      <p:ext uri="{BB962C8B-B14F-4D97-AF65-F5344CB8AC3E}">
        <p14:creationId xmlns:p14="http://schemas.microsoft.com/office/powerpoint/2010/main" val="770434480"/>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77472400"/>
              </p:ext>
            </p:extLst>
          </p:nvPr>
        </p:nvGraphicFramePr>
        <p:xfrm>
          <a:off x="-1" y="152401"/>
          <a:ext cx="9067801" cy="6324598"/>
        </p:xfrm>
        <a:graphic>
          <a:graphicData uri="http://schemas.openxmlformats.org/drawingml/2006/table">
            <a:tbl>
              <a:tblPr/>
              <a:tblGrid>
                <a:gridCol w="721902"/>
                <a:gridCol w="2376997"/>
                <a:gridCol w="1267731"/>
                <a:gridCol w="2429819"/>
                <a:gridCol w="2271352"/>
              </a:tblGrid>
              <a:tr h="2306498">
                <a:tc>
                  <a:txBody>
                    <a:bodyPr/>
                    <a:lstStyle/>
                    <a:p>
                      <a:pPr algn="ctr"/>
                      <a:r>
                        <a:rPr lang="en-US" b="1" dirty="0">
                          <a:effectLst/>
                        </a:rPr>
                        <a:t>STT</a:t>
                      </a:r>
                      <a:endParaRPr lang="en-US" dirty="0">
                        <a:effectLst/>
                      </a:endParaRPr>
                    </a:p>
                  </a:txBody>
                  <a:tcPr marL="9525" marR="9525" marT="9525" marB="9525" anchor="ctr">
                    <a:lnL>
                      <a:noFill/>
                    </a:lnL>
                    <a:lnR>
                      <a:noFill/>
                    </a:lnR>
                    <a:lnT>
                      <a:noFill/>
                    </a:lnT>
                    <a:lnB>
                      <a:noFill/>
                    </a:lnB>
                    <a:solidFill>
                      <a:srgbClr val="FFFFFF"/>
                    </a:solidFill>
                  </a:tcPr>
                </a:tc>
                <a:tc>
                  <a:txBody>
                    <a:bodyPr/>
                    <a:lstStyle/>
                    <a:p>
                      <a:pPr algn="ctr"/>
                      <a:r>
                        <a:rPr lang="en-US" b="1" dirty="0" err="1">
                          <a:effectLst/>
                        </a:rPr>
                        <a:t>Cấp</a:t>
                      </a:r>
                      <a:r>
                        <a:rPr lang="en-US" b="1" dirty="0">
                          <a:effectLst/>
                        </a:rPr>
                        <a:t> </a:t>
                      </a:r>
                      <a:r>
                        <a:rPr lang="en-US" b="1" dirty="0" err="1">
                          <a:effectLst/>
                        </a:rPr>
                        <a:t>bậc</a:t>
                      </a:r>
                      <a:r>
                        <a:rPr lang="en-US" b="1" dirty="0">
                          <a:effectLst/>
                        </a:rPr>
                        <a:t> </a:t>
                      </a:r>
                      <a:r>
                        <a:rPr lang="en-US" b="1" dirty="0" err="1">
                          <a:effectLst/>
                        </a:rPr>
                        <a:t>quân</a:t>
                      </a:r>
                      <a:r>
                        <a:rPr lang="en-US" b="1" dirty="0">
                          <a:effectLst/>
                        </a:rPr>
                        <a:t> </a:t>
                      </a:r>
                      <a:r>
                        <a:rPr lang="en-US" b="1" dirty="0" err="1">
                          <a:effectLst/>
                        </a:rPr>
                        <a:t>hàm</a:t>
                      </a:r>
                      <a:r>
                        <a:rPr lang="en-US" b="1" dirty="0">
                          <a:effectLst/>
                        </a:rPr>
                        <a:t/>
                      </a:r>
                      <a:br>
                        <a:rPr lang="en-US" b="1" dirty="0">
                          <a:effectLst/>
                        </a:rPr>
                      </a:br>
                      <a:r>
                        <a:rPr lang="en-US" b="1" dirty="0" err="1">
                          <a:effectLst/>
                        </a:rPr>
                        <a:t>sĩ</a:t>
                      </a:r>
                      <a:r>
                        <a:rPr lang="en-US" b="1" dirty="0">
                          <a:effectLst/>
                        </a:rPr>
                        <a:t> </a:t>
                      </a:r>
                      <a:r>
                        <a:rPr lang="en-US" b="1" dirty="0" err="1">
                          <a:effectLst/>
                        </a:rPr>
                        <a:t>quan</a:t>
                      </a:r>
                      <a:r>
                        <a:rPr lang="en-US" b="1" dirty="0">
                          <a:effectLst/>
                        </a:rPr>
                        <a:t>, </a:t>
                      </a:r>
                      <a:r>
                        <a:rPr lang="en-US" b="1" dirty="0" err="1">
                          <a:effectLst/>
                        </a:rPr>
                        <a:t>binh</a:t>
                      </a:r>
                      <a:r>
                        <a:rPr lang="en-US" b="1" dirty="0">
                          <a:effectLst/>
                        </a:rPr>
                        <a:t> </a:t>
                      </a:r>
                      <a:r>
                        <a:rPr lang="en-US" b="1" dirty="0" err="1">
                          <a:effectLst/>
                        </a:rPr>
                        <a:t>sĩ</a:t>
                      </a:r>
                      <a:endParaRPr lang="en-US" dirty="0">
                        <a:effectLst/>
                      </a:endParaRPr>
                    </a:p>
                  </a:txBody>
                  <a:tcPr marL="9525" marR="9525" marT="9525" marB="9525" anchor="ctr">
                    <a:lnL>
                      <a:noFill/>
                    </a:lnL>
                    <a:lnR>
                      <a:noFill/>
                    </a:lnR>
                    <a:lnT>
                      <a:noFill/>
                    </a:lnT>
                    <a:lnB>
                      <a:noFill/>
                    </a:lnB>
                    <a:solidFill>
                      <a:srgbClr val="FFFFFF"/>
                    </a:solidFill>
                  </a:tcPr>
                </a:tc>
                <a:tc>
                  <a:txBody>
                    <a:bodyPr/>
                    <a:lstStyle/>
                    <a:p>
                      <a:pPr algn="ctr"/>
                      <a:r>
                        <a:rPr lang="en-US" b="1">
                          <a:effectLst/>
                        </a:rPr>
                        <a:t>Hệ số</a:t>
                      </a:r>
                      <a:endParaRPr lang="en-US">
                        <a:effectLst/>
                      </a:endParaRPr>
                    </a:p>
                  </a:txBody>
                  <a:tcPr marL="9525" marR="9525" marT="9525" marB="9525" anchor="ctr">
                    <a:lnL>
                      <a:noFill/>
                    </a:lnL>
                    <a:lnR>
                      <a:noFill/>
                    </a:lnR>
                    <a:lnT>
                      <a:noFill/>
                    </a:lnT>
                    <a:lnB>
                      <a:noFill/>
                    </a:lnB>
                    <a:solidFill>
                      <a:srgbClr val="FFFFFF"/>
                    </a:solidFill>
                  </a:tcPr>
                </a:tc>
                <a:tc>
                  <a:txBody>
                    <a:bodyPr/>
                    <a:lstStyle/>
                    <a:p>
                      <a:pPr algn="ctr"/>
                      <a:r>
                        <a:rPr lang="en-US" b="1">
                          <a:effectLst/>
                        </a:rPr>
                        <a:t>Mức phụ cấp</a:t>
                      </a:r>
                      <a:br>
                        <a:rPr lang="en-US" b="1">
                          <a:effectLst/>
                        </a:rPr>
                      </a:br>
                      <a:r>
                        <a:rPr lang="en-US" b="1">
                          <a:effectLst/>
                        </a:rPr>
                        <a:t>từ 01/01/2019 – 30/06/2019</a:t>
                      </a:r>
                      <a:endParaRPr lang="en-US">
                        <a:effectLst/>
                      </a:endParaRPr>
                    </a:p>
                  </a:txBody>
                  <a:tcPr marL="9525" marR="9525" marT="9525" marB="9525" anchor="ctr">
                    <a:lnL>
                      <a:noFill/>
                    </a:lnL>
                    <a:lnR>
                      <a:noFill/>
                    </a:lnR>
                    <a:lnT>
                      <a:noFill/>
                    </a:lnT>
                    <a:lnB>
                      <a:noFill/>
                    </a:lnB>
                    <a:solidFill>
                      <a:srgbClr val="FFFFFF"/>
                    </a:solidFill>
                  </a:tcPr>
                </a:tc>
                <a:tc>
                  <a:txBody>
                    <a:bodyPr/>
                    <a:lstStyle/>
                    <a:p>
                      <a:pPr algn="ctr"/>
                      <a:r>
                        <a:rPr lang="en-US" b="1">
                          <a:effectLst/>
                        </a:rPr>
                        <a:t>Mức phục cấp từ ngày 01/07/2019</a:t>
                      </a:r>
                      <a:endParaRPr lang="en-US">
                        <a:effectLst/>
                      </a:endParaRPr>
                    </a:p>
                  </a:txBody>
                  <a:tcPr marL="9525" marR="9525" marT="9525" marB="9525" anchor="ctr">
                    <a:lnL>
                      <a:noFill/>
                    </a:lnL>
                    <a:lnR>
                      <a:noFill/>
                    </a:lnR>
                    <a:lnT>
                      <a:noFill/>
                    </a:lnT>
                    <a:lnB>
                      <a:noFill/>
                    </a:lnB>
                    <a:solidFill>
                      <a:srgbClr val="FFFFFF"/>
                    </a:solidFill>
                  </a:tcPr>
                </a:tc>
              </a:tr>
              <a:tr h="803620">
                <a:tc>
                  <a:txBody>
                    <a:bodyPr/>
                    <a:lstStyle/>
                    <a:p>
                      <a:pPr algn="ctr"/>
                      <a:r>
                        <a:rPr lang="en-US">
                          <a:effectLst/>
                        </a:rPr>
                        <a:t>1</a:t>
                      </a:r>
                    </a:p>
                  </a:txBody>
                  <a:tcPr marL="9525" marR="9525" marT="9525" marB="9525" anchor="ctr">
                    <a:lnL>
                      <a:noFill/>
                    </a:lnL>
                    <a:lnR>
                      <a:noFill/>
                    </a:lnR>
                    <a:lnT>
                      <a:noFill/>
                    </a:lnT>
                    <a:lnB>
                      <a:noFill/>
                    </a:lnB>
                    <a:solidFill>
                      <a:srgbClr val="FFFFFF"/>
                    </a:solidFill>
                  </a:tcPr>
                </a:tc>
                <a:tc>
                  <a:txBody>
                    <a:bodyPr/>
                    <a:lstStyle/>
                    <a:p>
                      <a:pPr algn="ctr"/>
                      <a:r>
                        <a:rPr lang="vi-VN">
                          <a:effectLst/>
                        </a:rPr>
                        <a:t>        Thượng sĩ</a:t>
                      </a:r>
                    </a:p>
                  </a:txBody>
                  <a:tcPr marL="9525" marR="9525" marT="9525" marB="9525" anchor="ctr">
                    <a:lnL>
                      <a:noFill/>
                    </a:lnL>
                    <a:lnR>
                      <a:noFill/>
                    </a:lnR>
                    <a:lnT>
                      <a:noFill/>
                    </a:lnT>
                    <a:lnB>
                      <a:noFill/>
                    </a:lnB>
                    <a:solidFill>
                      <a:srgbClr val="FFFFFF"/>
                    </a:solidFill>
                  </a:tcPr>
                </a:tc>
                <a:tc>
                  <a:txBody>
                    <a:bodyPr/>
                    <a:lstStyle/>
                    <a:p>
                      <a:pPr algn="ctr"/>
                      <a:r>
                        <a:rPr lang="en-US">
                          <a:effectLst/>
                        </a:rPr>
                        <a:t>0,70</a:t>
                      </a:r>
                    </a:p>
                  </a:txBody>
                  <a:tcPr marL="9525" marR="9525" marT="9525" marB="9525" anchor="ctr">
                    <a:lnL>
                      <a:noFill/>
                    </a:lnL>
                    <a:lnR>
                      <a:noFill/>
                    </a:lnR>
                    <a:lnT>
                      <a:noFill/>
                    </a:lnT>
                    <a:lnB>
                      <a:noFill/>
                    </a:lnB>
                    <a:solidFill>
                      <a:srgbClr val="FFFFFF"/>
                    </a:solidFill>
                  </a:tcPr>
                </a:tc>
                <a:tc>
                  <a:txBody>
                    <a:bodyPr/>
                    <a:lstStyle/>
                    <a:p>
                      <a:pPr algn="ctr"/>
                      <a:r>
                        <a:rPr lang="en-US">
                          <a:effectLst/>
                        </a:rPr>
                        <a:t>973.000</a:t>
                      </a:r>
                    </a:p>
                  </a:txBody>
                  <a:tcPr marL="9525" marR="9525" marT="9525" marB="9525" anchor="ctr">
                    <a:lnL>
                      <a:noFill/>
                    </a:lnL>
                    <a:lnR>
                      <a:noFill/>
                    </a:lnR>
                    <a:lnT>
                      <a:noFill/>
                    </a:lnT>
                    <a:lnB>
                      <a:noFill/>
                    </a:lnB>
                    <a:solidFill>
                      <a:srgbClr val="FFFFFF"/>
                    </a:solidFill>
                  </a:tcPr>
                </a:tc>
                <a:tc>
                  <a:txBody>
                    <a:bodyPr/>
                    <a:lstStyle/>
                    <a:p>
                      <a:pPr algn="ctr"/>
                      <a:r>
                        <a:rPr lang="en-US">
                          <a:effectLst/>
                        </a:rPr>
                        <a:t> 1,043,000</a:t>
                      </a:r>
                    </a:p>
                  </a:txBody>
                  <a:tcPr marL="9525" marR="9525" marT="9525" marB="9525" anchor="ctr">
                    <a:lnL>
                      <a:noFill/>
                    </a:lnL>
                    <a:lnR>
                      <a:noFill/>
                    </a:lnR>
                    <a:lnT>
                      <a:noFill/>
                    </a:lnT>
                    <a:lnB>
                      <a:noFill/>
                    </a:lnB>
                    <a:solidFill>
                      <a:srgbClr val="FFFFFF"/>
                    </a:solidFill>
                  </a:tcPr>
                </a:tc>
              </a:tr>
              <a:tr h="803620">
                <a:tc>
                  <a:txBody>
                    <a:bodyPr/>
                    <a:lstStyle/>
                    <a:p>
                      <a:pPr algn="ctr"/>
                      <a:r>
                        <a:rPr lang="en-US">
                          <a:effectLst/>
                        </a:rPr>
                        <a:t>2</a:t>
                      </a:r>
                    </a:p>
                  </a:txBody>
                  <a:tcPr marL="9525" marR="9525" marT="9525" marB="9525" anchor="ctr">
                    <a:lnL>
                      <a:noFill/>
                    </a:lnL>
                    <a:lnR>
                      <a:noFill/>
                    </a:lnR>
                    <a:lnT>
                      <a:noFill/>
                    </a:lnT>
                    <a:lnB>
                      <a:noFill/>
                    </a:lnB>
                    <a:solidFill>
                      <a:srgbClr val="FFFFFF"/>
                    </a:solidFill>
                  </a:tcPr>
                </a:tc>
                <a:tc>
                  <a:txBody>
                    <a:bodyPr/>
                    <a:lstStyle/>
                    <a:p>
                      <a:pPr algn="ctr"/>
                      <a:r>
                        <a:rPr lang="en-US">
                          <a:effectLst/>
                        </a:rPr>
                        <a:t>        Trung sĩ</a:t>
                      </a:r>
                    </a:p>
                  </a:txBody>
                  <a:tcPr marL="9525" marR="9525" marT="9525" marB="9525" anchor="ctr">
                    <a:lnL>
                      <a:noFill/>
                    </a:lnL>
                    <a:lnR>
                      <a:noFill/>
                    </a:lnR>
                    <a:lnT>
                      <a:noFill/>
                    </a:lnT>
                    <a:lnB>
                      <a:noFill/>
                    </a:lnB>
                    <a:solidFill>
                      <a:srgbClr val="FFFFFF"/>
                    </a:solidFill>
                  </a:tcPr>
                </a:tc>
                <a:tc>
                  <a:txBody>
                    <a:bodyPr/>
                    <a:lstStyle/>
                    <a:p>
                      <a:pPr algn="ctr"/>
                      <a:r>
                        <a:rPr lang="en-US">
                          <a:effectLst/>
                        </a:rPr>
                        <a:t>0,60</a:t>
                      </a:r>
                    </a:p>
                  </a:txBody>
                  <a:tcPr marL="9525" marR="9525" marT="9525" marB="9525" anchor="ctr">
                    <a:lnL>
                      <a:noFill/>
                    </a:lnL>
                    <a:lnR>
                      <a:noFill/>
                    </a:lnR>
                    <a:lnT>
                      <a:noFill/>
                    </a:lnT>
                    <a:lnB>
                      <a:noFill/>
                    </a:lnB>
                    <a:solidFill>
                      <a:srgbClr val="FFFFFF"/>
                    </a:solidFill>
                  </a:tcPr>
                </a:tc>
                <a:tc>
                  <a:txBody>
                    <a:bodyPr/>
                    <a:lstStyle/>
                    <a:p>
                      <a:pPr algn="ctr"/>
                      <a:r>
                        <a:rPr lang="en-US">
                          <a:effectLst/>
                        </a:rPr>
                        <a:t>834.000</a:t>
                      </a:r>
                    </a:p>
                  </a:txBody>
                  <a:tcPr marL="9525" marR="9525" marT="9525" marB="9525" anchor="ctr">
                    <a:lnL>
                      <a:noFill/>
                    </a:lnL>
                    <a:lnR>
                      <a:noFill/>
                    </a:lnR>
                    <a:lnT>
                      <a:noFill/>
                    </a:lnT>
                    <a:lnB>
                      <a:noFill/>
                    </a:lnB>
                    <a:solidFill>
                      <a:srgbClr val="FFFFFF"/>
                    </a:solidFill>
                  </a:tcPr>
                </a:tc>
                <a:tc>
                  <a:txBody>
                    <a:bodyPr/>
                    <a:lstStyle/>
                    <a:p>
                      <a:pPr algn="ctr"/>
                      <a:r>
                        <a:rPr lang="en-US">
                          <a:effectLst/>
                        </a:rPr>
                        <a:t> 894,000</a:t>
                      </a:r>
                    </a:p>
                  </a:txBody>
                  <a:tcPr marL="9525" marR="9525" marT="9525" marB="9525" anchor="ctr">
                    <a:lnL>
                      <a:noFill/>
                    </a:lnL>
                    <a:lnR>
                      <a:noFill/>
                    </a:lnR>
                    <a:lnT>
                      <a:noFill/>
                    </a:lnT>
                    <a:lnB>
                      <a:noFill/>
                    </a:lnB>
                    <a:solidFill>
                      <a:srgbClr val="FFFFFF"/>
                    </a:solidFill>
                  </a:tcPr>
                </a:tc>
              </a:tr>
              <a:tr h="803620">
                <a:tc>
                  <a:txBody>
                    <a:bodyPr/>
                    <a:lstStyle/>
                    <a:p>
                      <a:pPr algn="ctr"/>
                      <a:r>
                        <a:rPr lang="en-US">
                          <a:effectLst/>
                        </a:rPr>
                        <a:t>3</a:t>
                      </a:r>
                    </a:p>
                  </a:txBody>
                  <a:tcPr marL="9525" marR="9525" marT="9525" marB="9525" anchor="ctr">
                    <a:lnL>
                      <a:noFill/>
                    </a:lnL>
                    <a:lnR>
                      <a:noFill/>
                    </a:lnR>
                    <a:lnT>
                      <a:noFill/>
                    </a:lnT>
                    <a:lnB>
                      <a:noFill/>
                    </a:lnB>
                    <a:solidFill>
                      <a:srgbClr val="FFFFFF"/>
                    </a:solidFill>
                  </a:tcPr>
                </a:tc>
                <a:tc>
                  <a:txBody>
                    <a:bodyPr/>
                    <a:lstStyle/>
                    <a:p>
                      <a:pPr algn="ctr"/>
                      <a:r>
                        <a:rPr lang="en-US">
                          <a:effectLst/>
                        </a:rPr>
                        <a:t>        Hạ sĩ</a:t>
                      </a:r>
                    </a:p>
                  </a:txBody>
                  <a:tcPr marL="9525" marR="9525" marT="9525" marB="9525" anchor="ctr">
                    <a:lnL>
                      <a:noFill/>
                    </a:lnL>
                    <a:lnR>
                      <a:noFill/>
                    </a:lnR>
                    <a:lnT>
                      <a:noFill/>
                    </a:lnT>
                    <a:lnB>
                      <a:noFill/>
                    </a:lnB>
                    <a:solidFill>
                      <a:srgbClr val="FFFFFF"/>
                    </a:solidFill>
                  </a:tcPr>
                </a:tc>
                <a:tc>
                  <a:txBody>
                    <a:bodyPr/>
                    <a:lstStyle/>
                    <a:p>
                      <a:pPr algn="ctr"/>
                      <a:r>
                        <a:rPr lang="en-US">
                          <a:effectLst/>
                        </a:rPr>
                        <a:t>0,50</a:t>
                      </a:r>
                    </a:p>
                  </a:txBody>
                  <a:tcPr marL="9525" marR="9525" marT="9525" marB="9525" anchor="ctr">
                    <a:lnL>
                      <a:noFill/>
                    </a:lnL>
                    <a:lnR>
                      <a:noFill/>
                    </a:lnR>
                    <a:lnT>
                      <a:noFill/>
                    </a:lnT>
                    <a:lnB>
                      <a:noFill/>
                    </a:lnB>
                    <a:solidFill>
                      <a:srgbClr val="FFFFFF"/>
                    </a:solidFill>
                  </a:tcPr>
                </a:tc>
                <a:tc>
                  <a:txBody>
                    <a:bodyPr/>
                    <a:lstStyle/>
                    <a:p>
                      <a:pPr algn="ctr"/>
                      <a:r>
                        <a:rPr lang="en-US">
                          <a:effectLst/>
                        </a:rPr>
                        <a:t>695.000</a:t>
                      </a:r>
                    </a:p>
                  </a:txBody>
                  <a:tcPr marL="9525" marR="9525" marT="9525" marB="9525" anchor="ctr">
                    <a:lnL>
                      <a:noFill/>
                    </a:lnL>
                    <a:lnR>
                      <a:noFill/>
                    </a:lnR>
                    <a:lnT>
                      <a:noFill/>
                    </a:lnT>
                    <a:lnB>
                      <a:noFill/>
                    </a:lnB>
                    <a:solidFill>
                      <a:srgbClr val="FFFFFF"/>
                    </a:solidFill>
                  </a:tcPr>
                </a:tc>
                <a:tc>
                  <a:txBody>
                    <a:bodyPr/>
                    <a:lstStyle/>
                    <a:p>
                      <a:pPr algn="ctr"/>
                      <a:r>
                        <a:rPr lang="en-US">
                          <a:effectLst/>
                        </a:rPr>
                        <a:t> 745,000</a:t>
                      </a:r>
                    </a:p>
                  </a:txBody>
                  <a:tcPr marL="9525" marR="9525" marT="9525" marB="9525" anchor="ctr">
                    <a:lnL>
                      <a:noFill/>
                    </a:lnL>
                    <a:lnR>
                      <a:noFill/>
                    </a:lnR>
                    <a:lnT>
                      <a:noFill/>
                    </a:lnT>
                    <a:lnB>
                      <a:noFill/>
                    </a:lnB>
                    <a:solidFill>
                      <a:srgbClr val="FFFFFF"/>
                    </a:solidFill>
                  </a:tcPr>
                </a:tc>
              </a:tr>
              <a:tr h="803620">
                <a:tc>
                  <a:txBody>
                    <a:bodyPr/>
                    <a:lstStyle/>
                    <a:p>
                      <a:pPr algn="ctr"/>
                      <a:r>
                        <a:rPr lang="en-US">
                          <a:effectLst/>
                        </a:rPr>
                        <a:t>4</a:t>
                      </a:r>
                    </a:p>
                  </a:txBody>
                  <a:tcPr marL="9525" marR="9525" marT="9525" marB="9525" anchor="ctr">
                    <a:lnL>
                      <a:noFill/>
                    </a:lnL>
                    <a:lnR>
                      <a:noFill/>
                    </a:lnR>
                    <a:lnT>
                      <a:noFill/>
                    </a:lnT>
                    <a:lnB>
                      <a:noFill/>
                    </a:lnB>
                    <a:solidFill>
                      <a:srgbClr val="FFFFFF"/>
                    </a:solidFill>
                  </a:tcPr>
                </a:tc>
                <a:tc>
                  <a:txBody>
                    <a:bodyPr/>
                    <a:lstStyle/>
                    <a:p>
                      <a:pPr algn="ctr"/>
                      <a:r>
                        <a:rPr lang="en-US">
                          <a:effectLst/>
                        </a:rPr>
                        <a:t>        Binh nhất</a:t>
                      </a:r>
                    </a:p>
                  </a:txBody>
                  <a:tcPr marL="9525" marR="9525" marT="9525" marB="9525" anchor="ctr">
                    <a:lnL>
                      <a:noFill/>
                    </a:lnL>
                    <a:lnR>
                      <a:noFill/>
                    </a:lnR>
                    <a:lnT>
                      <a:noFill/>
                    </a:lnT>
                    <a:lnB>
                      <a:noFill/>
                    </a:lnB>
                    <a:solidFill>
                      <a:srgbClr val="FFFFFF"/>
                    </a:solidFill>
                  </a:tcPr>
                </a:tc>
                <a:tc>
                  <a:txBody>
                    <a:bodyPr/>
                    <a:lstStyle/>
                    <a:p>
                      <a:pPr algn="ctr"/>
                      <a:r>
                        <a:rPr lang="en-US">
                          <a:effectLst/>
                        </a:rPr>
                        <a:t>0,45</a:t>
                      </a:r>
                    </a:p>
                  </a:txBody>
                  <a:tcPr marL="9525" marR="9525" marT="9525" marB="9525" anchor="ctr">
                    <a:lnL>
                      <a:noFill/>
                    </a:lnL>
                    <a:lnR>
                      <a:noFill/>
                    </a:lnR>
                    <a:lnT>
                      <a:noFill/>
                    </a:lnT>
                    <a:lnB>
                      <a:noFill/>
                    </a:lnB>
                    <a:solidFill>
                      <a:srgbClr val="FFFFFF"/>
                    </a:solidFill>
                  </a:tcPr>
                </a:tc>
                <a:tc>
                  <a:txBody>
                    <a:bodyPr/>
                    <a:lstStyle/>
                    <a:p>
                      <a:pPr algn="ctr"/>
                      <a:r>
                        <a:rPr lang="en-US">
                          <a:effectLst/>
                        </a:rPr>
                        <a:t>625.500</a:t>
                      </a:r>
                    </a:p>
                  </a:txBody>
                  <a:tcPr marL="9525" marR="9525" marT="9525" marB="9525" anchor="ctr">
                    <a:lnL>
                      <a:noFill/>
                    </a:lnL>
                    <a:lnR>
                      <a:noFill/>
                    </a:lnR>
                    <a:lnT>
                      <a:noFill/>
                    </a:lnT>
                    <a:lnB>
                      <a:noFill/>
                    </a:lnB>
                    <a:solidFill>
                      <a:srgbClr val="FFFFFF"/>
                    </a:solidFill>
                  </a:tcPr>
                </a:tc>
                <a:tc>
                  <a:txBody>
                    <a:bodyPr/>
                    <a:lstStyle/>
                    <a:p>
                      <a:pPr algn="ctr"/>
                      <a:r>
                        <a:rPr lang="en-US">
                          <a:effectLst/>
                        </a:rPr>
                        <a:t> 670,500</a:t>
                      </a:r>
                    </a:p>
                  </a:txBody>
                  <a:tcPr marL="9525" marR="9525" marT="9525" marB="9525" anchor="ctr">
                    <a:lnL>
                      <a:noFill/>
                    </a:lnL>
                    <a:lnR>
                      <a:noFill/>
                    </a:lnR>
                    <a:lnT>
                      <a:noFill/>
                    </a:lnT>
                    <a:lnB>
                      <a:noFill/>
                    </a:lnB>
                    <a:solidFill>
                      <a:srgbClr val="FFFFFF"/>
                    </a:solidFill>
                  </a:tcPr>
                </a:tc>
              </a:tr>
              <a:tr h="803620">
                <a:tc>
                  <a:txBody>
                    <a:bodyPr/>
                    <a:lstStyle/>
                    <a:p>
                      <a:pPr algn="ctr"/>
                      <a:r>
                        <a:rPr lang="en-US">
                          <a:effectLst/>
                        </a:rPr>
                        <a:t>5</a:t>
                      </a:r>
                    </a:p>
                  </a:txBody>
                  <a:tcPr marL="9525" marR="9525" marT="9525" marB="9525" anchor="ctr">
                    <a:lnL>
                      <a:noFill/>
                    </a:lnL>
                    <a:lnR>
                      <a:noFill/>
                    </a:lnR>
                    <a:lnT>
                      <a:noFill/>
                    </a:lnT>
                    <a:lnB>
                      <a:noFill/>
                    </a:lnB>
                    <a:solidFill>
                      <a:srgbClr val="FFFFFF"/>
                    </a:solidFill>
                  </a:tcPr>
                </a:tc>
                <a:tc>
                  <a:txBody>
                    <a:bodyPr/>
                    <a:lstStyle/>
                    <a:p>
                      <a:pPr algn="ctr"/>
                      <a:r>
                        <a:rPr lang="en-US" dirty="0">
                          <a:effectLst/>
                        </a:rPr>
                        <a:t>        </a:t>
                      </a:r>
                      <a:r>
                        <a:rPr lang="en-US" dirty="0" err="1">
                          <a:effectLst/>
                        </a:rPr>
                        <a:t>Binh</a:t>
                      </a:r>
                      <a:r>
                        <a:rPr lang="en-US" dirty="0">
                          <a:effectLst/>
                        </a:rPr>
                        <a:t> </a:t>
                      </a:r>
                      <a:r>
                        <a:rPr lang="en-US" dirty="0" err="1">
                          <a:effectLst/>
                        </a:rPr>
                        <a:t>nhì</a:t>
                      </a:r>
                      <a:endParaRPr lang="en-US" dirty="0">
                        <a:effectLst/>
                      </a:endParaRPr>
                    </a:p>
                  </a:txBody>
                  <a:tcPr marL="9525" marR="9525" marT="9525" marB="9525" anchor="ctr">
                    <a:lnL>
                      <a:noFill/>
                    </a:lnL>
                    <a:lnR>
                      <a:noFill/>
                    </a:lnR>
                    <a:lnT>
                      <a:noFill/>
                    </a:lnT>
                    <a:lnB>
                      <a:noFill/>
                    </a:lnB>
                    <a:solidFill>
                      <a:srgbClr val="FFFFFF"/>
                    </a:solidFill>
                  </a:tcPr>
                </a:tc>
                <a:tc>
                  <a:txBody>
                    <a:bodyPr/>
                    <a:lstStyle/>
                    <a:p>
                      <a:pPr algn="ctr"/>
                      <a:r>
                        <a:rPr lang="en-US" dirty="0">
                          <a:effectLst/>
                        </a:rPr>
                        <a:t>0,40</a:t>
                      </a:r>
                    </a:p>
                  </a:txBody>
                  <a:tcPr marL="9525" marR="9525" marT="9525" marB="9525" anchor="ctr">
                    <a:lnL>
                      <a:noFill/>
                    </a:lnL>
                    <a:lnR>
                      <a:noFill/>
                    </a:lnR>
                    <a:lnT>
                      <a:noFill/>
                    </a:lnT>
                    <a:lnB>
                      <a:noFill/>
                    </a:lnB>
                    <a:solidFill>
                      <a:srgbClr val="FFFFFF"/>
                    </a:solidFill>
                  </a:tcPr>
                </a:tc>
                <a:tc>
                  <a:txBody>
                    <a:bodyPr/>
                    <a:lstStyle/>
                    <a:p>
                      <a:pPr algn="ctr"/>
                      <a:r>
                        <a:rPr lang="en-US" dirty="0">
                          <a:effectLst/>
                        </a:rPr>
                        <a:t>556.000</a:t>
                      </a:r>
                    </a:p>
                  </a:txBody>
                  <a:tcPr marL="9525" marR="9525" marT="9525" marB="9525" anchor="ctr">
                    <a:lnL>
                      <a:noFill/>
                    </a:lnL>
                    <a:lnR>
                      <a:noFill/>
                    </a:lnR>
                    <a:lnT>
                      <a:noFill/>
                    </a:lnT>
                    <a:lnB>
                      <a:noFill/>
                    </a:lnB>
                    <a:solidFill>
                      <a:srgbClr val="FFFFFF"/>
                    </a:solidFill>
                  </a:tcPr>
                </a:tc>
                <a:tc>
                  <a:txBody>
                    <a:bodyPr/>
                    <a:lstStyle/>
                    <a:p>
                      <a:pPr algn="ctr"/>
                      <a:r>
                        <a:rPr lang="en-US" dirty="0">
                          <a:effectLst/>
                        </a:rPr>
                        <a:t> 596,000</a:t>
                      </a:r>
                    </a:p>
                  </a:txBody>
                  <a:tcPr marL="9525" marR="9525" marT="9525" marB="9525" anchor="ctr">
                    <a:lnL>
                      <a:noFill/>
                    </a:lnL>
                    <a:lnR>
                      <a:noFill/>
                    </a:lnR>
                    <a:lnT>
                      <a:noFill/>
                    </a:lnT>
                    <a:lnB>
                      <a:noFill/>
                    </a:lnB>
                    <a:solidFill>
                      <a:srgbClr val="FFFFFF"/>
                    </a:solidFill>
                  </a:tcPr>
                </a:tc>
              </a:tr>
            </a:tbl>
          </a:graphicData>
        </a:graphic>
      </p:graphicFrame>
    </p:spTree>
    <p:extLst>
      <p:ext uri="{BB962C8B-B14F-4D97-AF65-F5344CB8AC3E}">
        <p14:creationId xmlns:p14="http://schemas.microsoft.com/office/powerpoint/2010/main" val="2058714246"/>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604578588"/>
              </p:ext>
            </p:extLst>
          </p:nvPr>
        </p:nvGraphicFramePr>
        <p:xfrm>
          <a:off x="38100" y="761994"/>
          <a:ext cx="8953500" cy="5943605"/>
        </p:xfrm>
        <a:graphic>
          <a:graphicData uri="http://schemas.openxmlformats.org/drawingml/2006/table">
            <a:tbl>
              <a:tblPr/>
              <a:tblGrid>
                <a:gridCol w="638268"/>
                <a:gridCol w="2145296"/>
                <a:gridCol w="1276539"/>
                <a:gridCol w="1063783"/>
                <a:gridCol w="2021184"/>
                <a:gridCol w="1808430"/>
              </a:tblGrid>
              <a:tr h="1124465">
                <a:tc>
                  <a:txBody>
                    <a:bodyPr/>
                    <a:lstStyle/>
                    <a:p>
                      <a:pPr algn="ctr"/>
                      <a:r>
                        <a:rPr lang="en-US" sz="1600" b="1" dirty="0">
                          <a:effectLst/>
                        </a:rPr>
                        <a:t>STT</a:t>
                      </a:r>
                      <a:endParaRPr lang="en-US" sz="1600" dirty="0">
                        <a:effectLst/>
                      </a:endParaRPr>
                    </a:p>
                  </a:txBody>
                  <a:tcPr marL="0" marR="0" marT="0" marB="0" anchor="ctr">
                    <a:lnL>
                      <a:noFill/>
                    </a:lnL>
                    <a:lnR>
                      <a:noFill/>
                    </a:lnR>
                    <a:lnT>
                      <a:noFill/>
                    </a:lnT>
                    <a:lnB>
                      <a:noFill/>
                    </a:lnB>
                    <a:solidFill>
                      <a:srgbClr val="FFFFFF"/>
                    </a:solidFill>
                  </a:tcPr>
                </a:tc>
                <a:tc>
                  <a:txBody>
                    <a:bodyPr/>
                    <a:lstStyle/>
                    <a:p>
                      <a:pPr algn="ctr"/>
                      <a:r>
                        <a:rPr lang="en-US" sz="1600" b="1" dirty="0" err="1">
                          <a:effectLst/>
                        </a:rPr>
                        <a:t>Cấp</a:t>
                      </a:r>
                      <a:r>
                        <a:rPr lang="en-US" sz="1600" b="1" dirty="0">
                          <a:effectLst/>
                        </a:rPr>
                        <a:t> </a:t>
                      </a:r>
                      <a:r>
                        <a:rPr lang="en-US" sz="1600" b="1" dirty="0" err="1">
                          <a:effectLst/>
                        </a:rPr>
                        <a:t>bậc</a:t>
                      </a:r>
                      <a:r>
                        <a:rPr lang="en-US" sz="1600" b="1" dirty="0">
                          <a:effectLst/>
                        </a:rPr>
                        <a:t/>
                      </a:r>
                      <a:br>
                        <a:rPr lang="en-US" sz="1600" b="1" dirty="0">
                          <a:effectLst/>
                        </a:rPr>
                      </a:br>
                      <a:r>
                        <a:rPr lang="en-US" sz="1600" b="1" dirty="0" err="1">
                          <a:effectLst/>
                        </a:rPr>
                        <a:t>quân</a:t>
                      </a:r>
                      <a:r>
                        <a:rPr lang="en-US" sz="1600" b="1" dirty="0">
                          <a:effectLst/>
                        </a:rPr>
                        <a:t> </a:t>
                      </a:r>
                      <a:r>
                        <a:rPr lang="en-US" sz="1600" b="1" dirty="0" err="1">
                          <a:effectLst/>
                        </a:rPr>
                        <a:t>hàm</a:t>
                      </a:r>
                      <a:r>
                        <a:rPr lang="en-US" sz="1600" b="1" dirty="0">
                          <a:effectLst/>
                        </a:rPr>
                        <a:t> </a:t>
                      </a:r>
                      <a:r>
                        <a:rPr lang="en-US" sz="1600" b="1" dirty="0" err="1">
                          <a:effectLst/>
                        </a:rPr>
                        <a:t>sĩ</a:t>
                      </a:r>
                      <a:r>
                        <a:rPr lang="en-US" sz="1600" b="1" dirty="0">
                          <a:effectLst/>
                        </a:rPr>
                        <a:t> </a:t>
                      </a:r>
                      <a:r>
                        <a:rPr lang="en-US" sz="1600" b="1" dirty="0" err="1">
                          <a:effectLst/>
                        </a:rPr>
                        <a:t>quan</a:t>
                      </a:r>
                      <a:endParaRPr lang="en-US" sz="1600" dirty="0">
                        <a:effectLst/>
                      </a:endParaRPr>
                    </a:p>
                  </a:txBody>
                  <a:tcPr marL="0" marR="0" marT="0" marB="0" anchor="ctr">
                    <a:lnL>
                      <a:noFill/>
                    </a:lnL>
                    <a:lnR>
                      <a:noFill/>
                    </a:lnR>
                    <a:lnT>
                      <a:noFill/>
                    </a:lnT>
                    <a:lnB>
                      <a:noFill/>
                    </a:lnB>
                    <a:solidFill>
                      <a:srgbClr val="FFFFFF"/>
                    </a:solidFill>
                  </a:tcPr>
                </a:tc>
                <a:tc>
                  <a:txBody>
                    <a:bodyPr/>
                    <a:lstStyle/>
                    <a:p>
                      <a:pPr algn="ctr"/>
                      <a:r>
                        <a:rPr lang="vi-VN" sz="1600" b="1" dirty="0">
                          <a:effectLst/>
                        </a:rPr>
                        <a:t>Cấp hàm cơ yếu</a:t>
                      </a:r>
                      <a:endParaRPr lang="vi-VN" sz="1600" dirty="0">
                        <a:effectLst/>
                      </a:endParaRPr>
                    </a:p>
                  </a:txBody>
                  <a:tcPr marL="0" marR="0" marT="0" marB="0" anchor="ctr">
                    <a:lnL>
                      <a:noFill/>
                    </a:lnL>
                    <a:lnR>
                      <a:noFill/>
                    </a:lnR>
                    <a:lnT>
                      <a:noFill/>
                    </a:lnT>
                    <a:lnB>
                      <a:noFill/>
                    </a:lnB>
                    <a:solidFill>
                      <a:srgbClr val="FFFFFF"/>
                    </a:solidFill>
                  </a:tcPr>
                </a:tc>
                <a:tc>
                  <a:txBody>
                    <a:bodyPr/>
                    <a:lstStyle/>
                    <a:p>
                      <a:pPr algn="ctr"/>
                      <a:r>
                        <a:rPr lang="en-US" sz="1600" b="1" dirty="0" err="1">
                          <a:effectLst/>
                        </a:rPr>
                        <a:t>Hệ</a:t>
                      </a:r>
                      <a:r>
                        <a:rPr lang="en-US" sz="1600" b="1" dirty="0">
                          <a:effectLst/>
                        </a:rPr>
                        <a:t> </a:t>
                      </a:r>
                      <a:r>
                        <a:rPr lang="en-US" sz="1600" b="1" dirty="0" err="1">
                          <a:effectLst/>
                        </a:rPr>
                        <a:t>số</a:t>
                      </a:r>
                      <a:endParaRPr lang="en-US" sz="1600" dirty="0">
                        <a:effectLst/>
                      </a:endParaRPr>
                    </a:p>
                  </a:txBody>
                  <a:tcPr marL="0" marR="0" marT="0" marB="0" anchor="ctr">
                    <a:lnL>
                      <a:noFill/>
                    </a:lnL>
                    <a:lnR>
                      <a:noFill/>
                    </a:lnR>
                    <a:lnT>
                      <a:noFill/>
                    </a:lnT>
                    <a:lnB>
                      <a:noFill/>
                    </a:lnB>
                    <a:solidFill>
                      <a:srgbClr val="FFFFFF"/>
                    </a:solidFill>
                  </a:tcPr>
                </a:tc>
                <a:tc>
                  <a:txBody>
                    <a:bodyPr/>
                    <a:lstStyle/>
                    <a:p>
                      <a:pPr algn="ctr"/>
                      <a:r>
                        <a:rPr lang="vi-VN" sz="1600" b="1" dirty="0">
                          <a:effectLst/>
                        </a:rPr>
                        <a:t>Mức lương</a:t>
                      </a:r>
                      <a:br>
                        <a:rPr lang="vi-VN" sz="1600" b="1" dirty="0">
                          <a:effectLst/>
                        </a:rPr>
                      </a:br>
                      <a:r>
                        <a:rPr lang="vi-VN" sz="1600" b="1" dirty="0">
                          <a:effectLst/>
                        </a:rPr>
                        <a:t>từ 01/01/2019 – 30/06/2019</a:t>
                      </a:r>
                      <a:endParaRPr lang="vi-VN" sz="1600" dirty="0">
                        <a:effectLst/>
                      </a:endParaRPr>
                    </a:p>
                  </a:txBody>
                  <a:tcPr marL="0" marR="0" marT="0" marB="0" anchor="ctr">
                    <a:lnL>
                      <a:noFill/>
                    </a:lnL>
                    <a:lnR>
                      <a:noFill/>
                    </a:lnR>
                    <a:lnT>
                      <a:noFill/>
                    </a:lnT>
                    <a:lnB>
                      <a:noFill/>
                    </a:lnB>
                    <a:solidFill>
                      <a:srgbClr val="FFFFFF"/>
                    </a:solidFill>
                  </a:tcPr>
                </a:tc>
                <a:tc>
                  <a:txBody>
                    <a:bodyPr/>
                    <a:lstStyle/>
                    <a:p>
                      <a:pPr algn="ctr"/>
                      <a:r>
                        <a:rPr lang="vi-VN" sz="1600" b="1">
                          <a:effectLst/>
                        </a:rPr>
                        <a:t>Mức lương từ ngày 01/07/2019</a:t>
                      </a:r>
                      <a:endParaRPr lang="vi-VN" sz="1600">
                        <a:effectLst/>
                      </a:endParaRP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1</a:t>
                      </a:r>
                    </a:p>
                  </a:txBody>
                  <a:tcPr marL="0" marR="0" marT="0" marB="0" anchor="ctr">
                    <a:lnL>
                      <a:noFill/>
                    </a:lnL>
                    <a:lnR>
                      <a:noFill/>
                    </a:lnR>
                    <a:lnT>
                      <a:noFill/>
                    </a:lnT>
                    <a:lnB>
                      <a:noFill/>
                    </a:lnB>
                    <a:solidFill>
                      <a:srgbClr val="FFFFFF"/>
                    </a:solidFill>
                  </a:tcPr>
                </a:tc>
                <a:tc>
                  <a:txBody>
                    <a:bodyPr/>
                    <a:lstStyle/>
                    <a:p>
                      <a:pPr algn="ctr"/>
                      <a:r>
                        <a:rPr lang="vi-VN" sz="1600">
                          <a:effectLst/>
                        </a:rPr>
                        <a:t>Đại tướng</a:t>
                      </a:r>
                    </a:p>
                  </a:txBody>
                  <a:tcPr marL="0" marR="0" marT="0" marB="0" anchor="ctr">
                    <a:lnL>
                      <a:noFill/>
                    </a:lnL>
                    <a:lnR>
                      <a:noFill/>
                    </a:lnR>
                    <a:lnT>
                      <a:noFill/>
                    </a:lnT>
                    <a:lnB>
                      <a:noFill/>
                    </a:lnB>
                    <a:solidFill>
                      <a:srgbClr val="FFFFFF"/>
                    </a:solidFill>
                  </a:tcPr>
                </a:tc>
                <a:tc>
                  <a:txBody>
                    <a:bodyPr/>
                    <a:lstStyle/>
                    <a:p>
                      <a:pPr algn="ctr"/>
                      <a:r>
                        <a:rPr lang="en-US" sz="1600" dirty="0">
                          <a:effectLst/>
                        </a:rPr>
                        <a:t>-</a:t>
                      </a:r>
                    </a:p>
                  </a:txBody>
                  <a:tcPr marL="0" marR="0" marT="0" marB="0" anchor="ctr">
                    <a:lnL>
                      <a:noFill/>
                    </a:lnL>
                    <a:lnR>
                      <a:noFill/>
                    </a:lnR>
                    <a:lnT>
                      <a:noFill/>
                    </a:lnT>
                    <a:lnB>
                      <a:noFill/>
                    </a:lnB>
                    <a:solidFill>
                      <a:srgbClr val="FFFFFF"/>
                    </a:solidFill>
                  </a:tcPr>
                </a:tc>
                <a:tc>
                  <a:txBody>
                    <a:bodyPr/>
                    <a:lstStyle/>
                    <a:p>
                      <a:pPr algn="ctr"/>
                      <a:r>
                        <a:rPr lang="en-US" sz="1600">
                          <a:effectLst/>
                        </a:rPr>
                        <a:t>10,40</a:t>
                      </a:r>
                    </a:p>
                  </a:txBody>
                  <a:tcPr marL="0" marR="0" marT="0" marB="0" anchor="ctr">
                    <a:lnL>
                      <a:noFill/>
                    </a:lnL>
                    <a:lnR>
                      <a:noFill/>
                    </a:lnR>
                    <a:lnT>
                      <a:noFill/>
                    </a:lnT>
                    <a:lnB>
                      <a:noFill/>
                    </a:lnB>
                    <a:solidFill>
                      <a:srgbClr val="FFFFFF"/>
                    </a:solidFill>
                  </a:tcPr>
                </a:tc>
                <a:tc>
                  <a:txBody>
                    <a:bodyPr/>
                    <a:lstStyle/>
                    <a:p>
                      <a:pPr algn="ctr"/>
                      <a:r>
                        <a:rPr lang="en-US" sz="1600">
                          <a:effectLst/>
                        </a:rPr>
                        <a:t>14.456.000</a:t>
                      </a:r>
                    </a:p>
                  </a:txBody>
                  <a:tcPr marL="0" marR="0" marT="0" marB="0" anchor="ctr">
                    <a:lnL>
                      <a:noFill/>
                    </a:lnL>
                    <a:lnR>
                      <a:noFill/>
                    </a:lnR>
                    <a:lnT>
                      <a:noFill/>
                    </a:lnT>
                    <a:lnB>
                      <a:noFill/>
                    </a:lnB>
                    <a:solidFill>
                      <a:srgbClr val="FFFFFF"/>
                    </a:solidFill>
                  </a:tcPr>
                </a:tc>
                <a:tc>
                  <a:txBody>
                    <a:bodyPr/>
                    <a:lstStyle/>
                    <a:p>
                      <a:pPr algn="ctr"/>
                      <a:r>
                        <a:rPr lang="en-US" sz="1600">
                          <a:effectLst/>
                        </a:rPr>
                        <a:t> 15,496,000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2</a:t>
                      </a:r>
                    </a:p>
                  </a:txBody>
                  <a:tcPr marL="0" marR="0" marT="0" marB="0" anchor="ctr">
                    <a:lnL>
                      <a:noFill/>
                    </a:lnL>
                    <a:lnR>
                      <a:noFill/>
                    </a:lnR>
                    <a:lnT>
                      <a:noFill/>
                    </a:lnT>
                    <a:lnB>
                      <a:noFill/>
                    </a:lnB>
                    <a:solidFill>
                      <a:srgbClr val="FFFFFF"/>
                    </a:solidFill>
                  </a:tcPr>
                </a:tc>
                <a:tc>
                  <a:txBody>
                    <a:bodyPr/>
                    <a:lstStyle/>
                    <a:p>
                      <a:pPr algn="ctr"/>
                      <a:r>
                        <a:rPr lang="vi-VN" sz="1600">
                          <a:effectLst/>
                        </a:rPr>
                        <a:t>Thượng tướng</a:t>
                      </a:r>
                    </a:p>
                  </a:txBody>
                  <a:tcPr marL="0" marR="0" marT="0" marB="0" anchor="ctr">
                    <a:lnL>
                      <a:noFill/>
                    </a:lnL>
                    <a:lnR>
                      <a:noFill/>
                    </a:lnR>
                    <a:lnT>
                      <a:noFill/>
                    </a:lnT>
                    <a:lnB>
                      <a:noFill/>
                    </a:lnB>
                    <a:solidFill>
                      <a:srgbClr val="FFFFFF"/>
                    </a:solidFill>
                  </a:tcPr>
                </a:tc>
                <a:tc>
                  <a:txBody>
                    <a:bodyPr/>
                    <a:lstStyle/>
                    <a:p>
                      <a:pPr algn="ctr"/>
                      <a:r>
                        <a:rPr lang="en-US" sz="1600" dirty="0">
                          <a:effectLst/>
                        </a:rPr>
                        <a:t>-</a:t>
                      </a:r>
                    </a:p>
                  </a:txBody>
                  <a:tcPr marL="0" marR="0" marT="0" marB="0" anchor="ctr">
                    <a:lnL>
                      <a:noFill/>
                    </a:lnL>
                    <a:lnR>
                      <a:noFill/>
                    </a:lnR>
                    <a:lnT>
                      <a:noFill/>
                    </a:lnT>
                    <a:lnB>
                      <a:noFill/>
                    </a:lnB>
                    <a:solidFill>
                      <a:srgbClr val="FFFFFF"/>
                    </a:solidFill>
                  </a:tcPr>
                </a:tc>
                <a:tc>
                  <a:txBody>
                    <a:bodyPr/>
                    <a:lstStyle/>
                    <a:p>
                      <a:pPr algn="ctr"/>
                      <a:r>
                        <a:rPr lang="en-US" sz="1600">
                          <a:effectLst/>
                        </a:rPr>
                        <a:t>9,80</a:t>
                      </a:r>
                    </a:p>
                  </a:txBody>
                  <a:tcPr marL="0" marR="0" marT="0" marB="0" anchor="ctr">
                    <a:lnL>
                      <a:noFill/>
                    </a:lnL>
                    <a:lnR>
                      <a:noFill/>
                    </a:lnR>
                    <a:lnT>
                      <a:noFill/>
                    </a:lnT>
                    <a:lnB>
                      <a:noFill/>
                    </a:lnB>
                    <a:solidFill>
                      <a:srgbClr val="FFFFFF"/>
                    </a:solidFill>
                  </a:tcPr>
                </a:tc>
                <a:tc>
                  <a:txBody>
                    <a:bodyPr/>
                    <a:lstStyle/>
                    <a:p>
                      <a:pPr algn="ctr"/>
                      <a:r>
                        <a:rPr lang="en-US" sz="1600">
                          <a:effectLst/>
                        </a:rPr>
                        <a:t>13.622.000</a:t>
                      </a:r>
                    </a:p>
                  </a:txBody>
                  <a:tcPr marL="0" marR="0" marT="0" marB="0" anchor="ctr">
                    <a:lnL>
                      <a:noFill/>
                    </a:lnL>
                    <a:lnR>
                      <a:noFill/>
                    </a:lnR>
                    <a:lnT>
                      <a:noFill/>
                    </a:lnT>
                    <a:lnB>
                      <a:noFill/>
                    </a:lnB>
                    <a:solidFill>
                      <a:srgbClr val="FFFFFF"/>
                    </a:solidFill>
                  </a:tcPr>
                </a:tc>
                <a:tc>
                  <a:txBody>
                    <a:bodyPr/>
                    <a:lstStyle/>
                    <a:p>
                      <a:pPr algn="ctr"/>
                      <a:r>
                        <a:rPr lang="en-US" sz="1600">
                          <a:effectLst/>
                        </a:rPr>
                        <a:t> 14,602,000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3</a:t>
                      </a:r>
                    </a:p>
                  </a:txBody>
                  <a:tcPr marL="0" marR="0" marT="0" marB="0" anchor="ctr">
                    <a:lnL>
                      <a:noFill/>
                    </a:lnL>
                    <a:lnR>
                      <a:noFill/>
                    </a:lnR>
                    <a:lnT>
                      <a:noFill/>
                    </a:lnT>
                    <a:lnB>
                      <a:noFill/>
                    </a:lnB>
                    <a:solidFill>
                      <a:srgbClr val="FFFFFF"/>
                    </a:solidFill>
                  </a:tcPr>
                </a:tc>
                <a:tc>
                  <a:txBody>
                    <a:bodyPr/>
                    <a:lstStyle/>
                    <a:p>
                      <a:pPr algn="ctr"/>
                      <a:r>
                        <a:rPr lang="vi-VN" sz="1600">
                          <a:effectLst/>
                        </a:rPr>
                        <a:t>Trung tướng</a:t>
                      </a:r>
                    </a:p>
                  </a:txBody>
                  <a:tcPr marL="0" marR="0" marT="0" marB="0" anchor="ctr">
                    <a:lnL>
                      <a:noFill/>
                    </a:lnL>
                    <a:lnR>
                      <a:noFill/>
                    </a:lnR>
                    <a:lnT>
                      <a:noFill/>
                    </a:lnT>
                    <a:lnB>
                      <a:noFill/>
                    </a:lnB>
                    <a:solidFill>
                      <a:srgbClr val="FFFFFF"/>
                    </a:solidFill>
                  </a:tcPr>
                </a:tc>
                <a:tc>
                  <a:txBody>
                    <a:bodyPr/>
                    <a:lstStyle/>
                    <a:p>
                      <a:pPr algn="ctr"/>
                      <a:r>
                        <a:rPr lang="en-US" sz="1600" dirty="0">
                          <a:effectLst/>
                        </a:rPr>
                        <a:t>-</a:t>
                      </a:r>
                    </a:p>
                  </a:txBody>
                  <a:tcPr marL="0" marR="0" marT="0" marB="0" anchor="ctr">
                    <a:lnL>
                      <a:noFill/>
                    </a:lnL>
                    <a:lnR>
                      <a:noFill/>
                    </a:lnR>
                    <a:lnT>
                      <a:noFill/>
                    </a:lnT>
                    <a:lnB>
                      <a:noFill/>
                    </a:lnB>
                    <a:solidFill>
                      <a:srgbClr val="FFFFFF"/>
                    </a:solidFill>
                  </a:tcPr>
                </a:tc>
                <a:tc>
                  <a:txBody>
                    <a:bodyPr/>
                    <a:lstStyle/>
                    <a:p>
                      <a:pPr algn="ctr"/>
                      <a:r>
                        <a:rPr lang="en-US" sz="1600">
                          <a:effectLst/>
                        </a:rPr>
                        <a:t>9,20</a:t>
                      </a:r>
                    </a:p>
                  </a:txBody>
                  <a:tcPr marL="0" marR="0" marT="0" marB="0" anchor="ctr">
                    <a:lnL>
                      <a:noFill/>
                    </a:lnL>
                    <a:lnR>
                      <a:noFill/>
                    </a:lnR>
                    <a:lnT>
                      <a:noFill/>
                    </a:lnT>
                    <a:lnB>
                      <a:noFill/>
                    </a:lnB>
                    <a:solidFill>
                      <a:srgbClr val="FFFFFF"/>
                    </a:solidFill>
                  </a:tcPr>
                </a:tc>
                <a:tc>
                  <a:txBody>
                    <a:bodyPr/>
                    <a:lstStyle/>
                    <a:p>
                      <a:pPr algn="ctr"/>
                      <a:r>
                        <a:rPr lang="en-US" sz="1600">
                          <a:effectLst/>
                        </a:rPr>
                        <a:t>12.788.000</a:t>
                      </a:r>
                    </a:p>
                  </a:txBody>
                  <a:tcPr marL="0" marR="0" marT="0" marB="0" anchor="ctr">
                    <a:lnL>
                      <a:noFill/>
                    </a:lnL>
                    <a:lnR>
                      <a:noFill/>
                    </a:lnR>
                    <a:lnT>
                      <a:noFill/>
                    </a:lnT>
                    <a:lnB>
                      <a:noFill/>
                    </a:lnB>
                    <a:solidFill>
                      <a:srgbClr val="FFFFFF"/>
                    </a:solidFill>
                  </a:tcPr>
                </a:tc>
                <a:tc>
                  <a:txBody>
                    <a:bodyPr/>
                    <a:lstStyle/>
                    <a:p>
                      <a:pPr algn="ctr"/>
                      <a:r>
                        <a:rPr lang="en-US" sz="1600">
                          <a:effectLst/>
                        </a:rPr>
                        <a:t> 13,708,000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4</a:t>
                      </a:r>
                    </a:p>
                  </a:txBody>
                  <a:tcPr marL="0" marR="0" marT="0" marB="0" anchor="ctr">
                    <a:lnL>
                      <a:noFill/>
                    </a:lnL>
                    <a:lnR>
                      <a:noFill/>
                    </a:lnR>
                    <a:lnT>
                      <a:noFill/>
                    </a:lnT>
                    <a:lnB>
                      <a:noFill/>
                    </a:lnB>
                    <a:solidFill>
                      <a:srgbClr val="FFFFFF"/>
                    </a:solidFill>
                  </a:tcPr>
                </a:tc>
                <a:tc>
                  <a:txBody>
                    <a:bodyPr/>
                    <a:lstStyle/>
                    <a:p>
                      <a:pPr algn="ctr"/>
                      <a:r>
                        <a:rPr lang="vi-VN" sz="1600">
                          <a:effectLst/>
                        </a:rPr>
                        <a:t>Thiếu tướng</a:t>
                      </a:r>
                    </a:p>
                  </a:txBody>
                  <a:tcPr marL="0" marR="0" marT="0" marB="0" anchor="ctr">
                    <a:lnL>
                      <a:noFill/>
                    </a:lnL>
                    <a:lnR>
                      <a:noFill/>
                    </a:lnR>
                    <a:lnT>
                      <a:noFill/>
                    </a:lnT>
                    <a:lnB>
                      <a:noFill/>
                    </a:lnB>
                    <a:solidFill>
                      <a:srgbClr val="FFFFFF"/>
                    </a:solidFill>
                  </a:tcPr>
                </a:tc>
                <a:tc>
                  <a:txBody>
                    <a:bodyPr/>
                    <a:lstStyle/>
                    <a:p>
                      <a:pPr algn="ctr"/>
                      <a:r>
                        <a:rPr lang="en-US" sz="1600" dirty="0" err="1">
                          <a:effectLst/>
                        </a:rPr>
                        <a:t>Bậc</a:t>
                      </a:r>
                      <a:r>
                        <a:rPr lang="en-US" sz="1600" dirty="0">
                          <a:effectLst/>
                        </a:rPr>
                        <a:t> 9</a:t>
                      </a:r>
                    </a:p>
                  </a:txBody>
                  <a:tcPr marL="0" marR="0" marT="0" marB="0" anchor="ctr">
                    <a:lnL>
                      <a:noFill/>
                    </a:lnL>
                    <a:lnR>
                      <a:noFill/>
                    </a:lnR>
                    <a:lnT>
                      <a:noFill/>
                    </a:lnT>
                    <a:lnB>
                      <a:noFill/>
                    </a:lnB>
                    <a:solidFill>
                      <a:srgbClr val="FFFFFF"/>
                    </a:solidFill>
                  </a:tcPr>
                </a:tc>
                <a:tc>
                  <a:txBody>
                    <a:bodyPr/>
                    <a:lstStyle/>
                    <a:p>
                      <a:pPr algn="ctr"/>
                      <a:r>
                        <a:rPr lang="en-US" sz="1600" dirty="0">
                          <a:effectLst/>
                        </a:rPr>
                        <a:t>8,60</a:t>
                      </a:r>
                    </a:p>
                  </a:txBody>
                  <a:tcPr marL="0" marR="0" marT="0" marB="0" anchor="ctr">
                    <a:lnL>
                      <a:noFill/>
                    </a:lnL>
                    <a:lnR>
                      <a:noFill/>
                    </a:lnR>
                    <a:lnT>
                      <a:noFill/>
                    </a:lnT>
                    <a:lnB>
                      <a:noFill/>
                    </a:lnB>
                    <a:solidFill>
                      <a:srgbClr val="FFFFFF"/>
                    </a:solidFill>
                  </a:tcPr>
                </a:tc>
                <a:tc>
                  <a:txBody>
                    <a:bodyPr/>
                    <a:lstStyle/>
                    <a:p>
                      <a:pPr algn="ctr"/>
                      <a:r>
                        <a:rPr lang="en-US" sz="1600">
                          <a:effectLst/>
                        </a:rPr>
                        <a:t>11.954.000</a:t>
                      </a:r>
                    </a:p>
                  </a:txBody>
                  <a:tcPr marL="0" marR="0" marT="0" marB="0" anchor="ctr">
                    <a:lnL>
                      <a:noFill/>
                    </a:lnL>
                    <a:lnR>
                      <a:noFill/>
                    </a:lnR>
                    <a:lnT>
                      <a:noFill/>
                    </a:lnT>
                    <a:lnB>
                      <a:noFill/>
                    </a:lnB>
                    <a:solidFill>
                      <a:srgbClr val="FFFFFF"/>
                    </a:solidFill>
                  </a:tcPr>
                </a:tc>
                <a:tc>
                  <a:txBody>
                    <a:bodyPr/>
                    <a:lstStyle/>
                    <a:p>
                      <a:pPr algn="ctr"/>
                      <a:r>
                        <a:rPr lang="en-US" sz="1600">
                          <a:effectLst/>
                        </a:rPr>
                        <a:t> 12,814,000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5</a:t>
                      </a:r>
                    </a:p>
                  </a:txBody>
                  <a:tcPr marL="0" marR="0" marT="0" marB="0" anchor="ctr">
                    <a:lnL>
                      <a:noFill/>
                    </a:lnL>
                    <a:lnR>
                      <a:noFill/>
                    </a:lnR>
                    <a:lnT>
                      <a:noFill/>
                    </a:lnT>
                    <a:lnB>
                      <a:noFill/>
                    </a:lnB>
                    <a:solidFill>
                      <a:srgbClr val="FFFFFF"/>
                    </a:solidFill>
                  </a:tcPr>
                </a:tc>
                <a:tc>
                  <a:txBody>
                    <a:bodyPr/>
                    <a:lstStyle/>
                    <a:p>
                      <a:pPr algn="ctr"/>
                      <a:r>
                        <a:rPr lang="en-US" sz="1600">
                          <a:effectLst/>
                        </a:rPr>
                        <a:t>Đại tá</a:t>
                      </a:r>
                    </a:p>
                  </a:txBody>
                  <a:tcPr marL="0" marR="0" marT="0" marB="0" anchor="ctr">
                    <a:lnL>
                      <a:noFill/>
                    </a:lnL>
                    <a:lnR>
                      <a:noFill/>
                    </a:lnR>
                    <a:lnT>
                      <a:noFill/>
                    </a:lnT>
                    <a:lnB>
                      <a:noFill/>
                    </a:lnB>
                    <a:solidFill>
                      <a:srgbClr val="FFFFFF"/>
                    </a:solidFill>
                  </a:tcPr>
                </a:tc>
                <a:tc>
                  <a:txBody>
                    <a:bodyPr/>
                    <a:lstStyle/>
                    <a:p>
                      <a:pPr algn="ctr"/>
                      <a:r>
                        <a:rPr lang="en-US" sz="1600">
                          <a:effectLst/>
                        </a:rPr>
                        <a:t>Bậc 8</a:t>
                      </a:r>
                    </a:p>
                  </a:txBody>
                  <a:tcPr marL="0" marR="0" marT="0" marB="0" anchor="ctr">
                    <a:lnL>
                      <a:noFill/>
                    </a:lnL>
                    <a:lnR>
                      <a:noFill/>
                    </a:lnR>
                    <a:lnT>
                      <a:noFill/>
                    </a:lnT>
                    <a:lnB>
                      <a:noFill/>
                    </a:lnB>
                    <a:solidFill>
                      <a:srgbClr val="FFFFFF"/>
                    </a:solidFill>
                  </a:tcPr>
                </a:tc>
                <a:tc>
                  <a:txBody>
                    <a:bodyPr/>
                    <a:lstStyle/>
                    <a:p>
                      <a:pPr algn="ctr"/>
                      <a:r>
                        <a:rPr lang="en-US" sz="1600">
                          <a:effectLst/>
                        </a:rPr>
                        <a:t>8,00</a:t>
                      </a:r>
                    </a:p>
                  </a:txBody>
                  <a:tcPr marL="0" marR="0" marT="0" marB="0" anchor="ctr">
                    <a:lnL>
                      <a:noFill/>
                    </a:lnL>
                    <a:lnR>
                      <a:noFill/>
                    </a:lnR>
                    <a:lnT>
                      <a:noFill/>
                    </a:lnT>
                    <a:lnB>
                      <a:noFill/>
                    </a:lnB>
                    <a:solidFill>
                      <a:srgbClr val="FFFFFF"/>
                    </a:solidFill>
                  </a:tcPr>
                </a:tc>
                <a:tc>
                  <a:txBody>
                    <a:bodyPr/>
                    <a:lstStyle/>
                    <a:p>
                      <a:pPr algn="ctr"/>
                      <a:r>
                        <a:rPr lang="en-US" sz="1600" dirty="0">
                          <a:effectLst/>
                        </a:rPr>
                        <a:t>11.120.000</a:t>
                      </a:r>
                    </a:p>
                  </a:txBody>
                  <a:tcPr marL="0" marR="0" marT="0" marB="0" anchor="ctr">
                    <a:lnL>
                      <a:noFill/>
                    </a:lnL>
                    <a:lnR>
                      <a:noFill/>
                    </a:lnR>
                    <a:lnT>
                      <a:noFill/>
                    </a:lnT>
                    <a:lnB>
                      <a:noFill/>
                    </a:lnB>
                    <a:solidFill>
                      <a:srgbClr val="FFFFFF"/>
                    </a:solidFill>
                  </a:tcPr>
                </a:tc>
                <a:tc>
                  <a:txBody>
                    <a:bodyPr/>
                    <a:lstStyle/>
                    <a:p>
                      <a:pPr algn="ctr"/>
                      <a:r>
                        <a:rPr lang="en-US" sz="1600" dirty="0">
                          <a:effectLst/>
                        </a:rPr>
                        <a:t> 11,920,000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6</a:t>
                      </a:r>
                    </a:p>
                  </a:txBody>
                  <a:tcPr marL="0" marR="0" marT="0" marB="0" anchor="ctr">
                    <a:lnL>
                      <a:noFill/>
                    </a:lnL>
                    <a:lnR>
                      <a:noFill/>
                    </a:lnR>
                    <a:lnT>
                      <a:noFill/>
                    </a:lnT>
                    <a:lnB>
                      <a:noFill/>
                    </a:lnB>
                    <a:solidFill>
                      <a:srgbClr val="FFFFFF"/>
                    </a:solidFill>
                  </a:tcPr>
                </a:tc>
                <a:tc>
                  <a:txBody>
                    <a:bodyPr/>
                    <a:lstStyle/>
                    <a:p>
                      <a:pPr algn="ctr"/>
                      <a:r>
                        <a:rPr lang="vi-VN" sz="1600">
                          <a:effectLst/>
                        </a:rPr>
                        <a:t>Thượng tá</a:t>
                      </a:r>
                    </a:p>
                  </a:txBody>
                  <a:tcPr marL="0" marR="0" marT="0" marB="0" anchor="ctr">
                    <a:lnL>
                      <a:noFill/>
                    </a:lnL>
                    <a:lnR>
                      <a:noFill/>
                    </a:lnR>
                    <a:lnT>
                      <a:noFill/>
                    </a:lnT>
                    <a:lnB>
                      <a:noFill/>
                    </a:lnB>
                    <a:solidFill>
                      <a:srgbClr val="FFFFFF"/>
                    </a:solidFill>
                  </a:tcPr>
                </a:tc>
                <a:tc>
                  <a:txBody>
                    <a:bodyPr/>
                    <a:lstStyle/>
                    <a:p>
                      <a:pPr algn="ctr"/>
                      <a:r>
                        <a:rPr lang="en-US" sz="1600">
                          <a:effectLst/>
                        </a:rPr>
                        <a:t>Bậc 7</a:t>
                      </a:r>
                    </a:p>
                  </a:txBody>
                  <a:tcPr marL="0" marR="0" marT="0" marB="0" anchor="ctr">
                    <a:lnL>
                      <a:noFill/>
                    </a:lnL>
                    <a:lnR>
                      <a:noFill/>
                    </a:lnR>
                    <a:lnT>
                      <a:noFill/>
                    </a:lnT>
                    <a:lnB>
                      <a:noFill/>
                    </a:lnB>
                    <a:solidFill>
                      <a:srgbClr val="FFFFFF"/>
                    </a:solidFill>
                  </a:tcPr>
                </a:tc>
                <a:tc>
                  <a:txBody>
                    <a:bodyPr/>
                    <a:lstStyle/>
                    <a:p>
                      <a:pPr algn="ctr"/>
                      <a:r>
                        <a:rPr lang="en-US" sz="1600">
                          <a:effectLst/>
                        </a:rPr>
                        <a:t>7,30</a:t>
                      </a:r>
                    </a:p>
                  </a:txBody>
                  <a:tcPr marL="0" marR="0" marT="0" marB="0" anchor="ctr">
                    <a:lnL>
                      <a:noFill/>
                    </a:lnL>
                    <a:lnR>
                      <a:noFill/>
                    </a:lnR>
                    <a:lnT>
                      <a:noFill/>
                    </a:lnT>
                    <a:lnB>
                      <a:noFill/>
                    </a:lnB>
                    <a:solidFill>
                      <a:srgbClr val="FFFFFF"/>
                    </a:solidFill>
                  </a:tcPr>
                </a:tc>
                <a:tc>
                  <a:txBody>
                    <a:bodyPr/>
                    <a:lstStyle/>
                    <a:p>
                      <a:pPr algn="ctr"/>
                      <a:r>
                        <a:rPr lang="en-US" sz="1600" dirty="0">
                          <a:effectLst/>
                        </a:rPr>
                        <a:t>10.147.000</a:t>
                      </a:r>
                    </a:p>
                  </a:txBody>
                  <a:tcPr marL="0" marR="0" marT="0" marB="0" anchor="ctr">
                    <a:lnL>
                      <a:noFill/>
                    </a:lnL>
                    <a:lnR>
                      <a:noFill/>
                    </a:lnR>
                    <a:lnT>
                      <a:noFill/>
                    </a:lnT>
                    <a:lnB>
                      <a:noFill/>
                    </a:lnB>
                    <a:solidFill>
                      <a:srgbClr val="FFFFFF"/>
                    </a:solidFill>
                  </a:tcPr>
                </a:tc>
                <a:tc>
                  <a:txBody>
                    <a:bodyPr/>
                    <a:lstStyle/>
                    <a:p>
                      <a:pPr algn="ctr"/>
                      <a:r>
                        <a:rPr lang="en-US" sz="1600">
                          <a:effectLst/>
                        </a:rPr>
                        <a:t> 10,877,000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7</a:t>
                      </a:r>
                    </a:p>
                  </a:txBody>
                  <a:tcPr marL="0" marR="0" marT="0" marB="0" anchor="ctr">
                    <a:lnL>
                      <a:noFill/>
                    </a:lnL>
                    <a:lnR>
                      <a:noFill/>
                    </a:lnR>
                    <a:lnT>
                      <a:noFill/>
                    </a:lnT>
                    <a:lnB>
                      <a:noFill/>
                    </a:lnB>
                    <a:solidFill>
                      <a:srgbClr val="FFFFFF"/>
                    </a:solidFill>
                  </a:tcPr>
                </a:tc>
                <a:tc>
                  <a:txBody>
                    <a:bodyPr/>
                    <a:lstStyle/>
                    <a:p>
                      <a:pPr algn="ctr"/>
                      <a:r>
                        <a:rPr lang="en-US" sz="1600">
                          <a:effectLst/>
                        </a:rPr>
                        <a:t>Trung tá</a:t>
                      </a:r>
                    </a:p>
                  </a:txBody>
                  <a:tcPr marL="0" marR="0" marT="0" marB="0" anchor="ctr">
                    <a:lnL>
                      <a:noFill/>
                    </a:lnL>
                    <a:lnR>
                      <a:noFill/>
                    </a:lnR>
                    <a:lnT>
                      <a:noFill/>
                    </a:lnT>
                    <a:lnB>
                      <a:noFill/>
                    </a:lnB>
                    <a:solidFill>
                      <a:srgbClr val="FFFFFF"/>
                    </a:solidFill>
                  </a:tcPr>
                </a:tc>
                <a:tc>
                  <a:txBody>
                    <a:bodyPr/>
                    <a:lstStyle/>
                    <a:p>
                      <a:pPr algn="ctr"/>
                      <a:r>
                        <a:rPr lang="en-US" sz="1600">
                          <a:effectLst/>
                        </a:rPr>
                        <a:t>Bậc 6</a:t>
                      </a:r>
                    </a:p>
                  </a:txBody>
                  <a:tcPr marL="0" marR="0" marT="0" marB="0" anchor="ctr">
                    <a:lnL>
                      <a:noFill/>
                    </a:lnL>
                    <a:lnR>
                      <a:noFill/>
                    </a:lnR>
                    <a:lnT>
                      <a:noFill/>
                    </a:lnT>
                    <a:lnB>
                      <a:noFill/>
                    </a:lnB>
                    <a:solidFill>
                      <a:srgbClr val="FFFFFF"/>
                    </a:solidFill>
                  </a:tcPr>
                </a:tc>
                <a:tc>
                  <a:txBody>
                    <a:bodyPr/>
                    <a:lstStyle/>
                    <a:p>
                      <a:pPr algn="ctr"/>
                      <a:r>
                        <a:rPr lang="en-US" sz="1600">
                          <a:effectLst/>
                        </a:rPr>
                        <a:t>6,60</a:t>
                      </a:r>
                    </a:p>
                  </a:txBody>
                  <a:tcPr marL="0" marR="0" marT="0" marB="0" anchor="ctr">
                    <a:lnL>
                      <a:noFill/>
                    </a:lnL>
                    <a:lnR>
                      <a:noFill/>
                    </a:lnR>
                    <a:lnT>
                      <a:noFill/>
                    </a:lnT>
                    <a:lnB>
                      <a:noFill/>
                    </a:lnB>
                    <a:solidFill>
                      <a:srgbClr val="FFFFFF"/>
                    </a:solidFill>
                  </a:tcPr>
                </a:tc>
                <a:tc>
                  <a:txBody>
                    <a:bodyPr/>
                    <a:lstStyle/>
                    <a:p>
                      <a:pPr algn="ctr"/>
                      <a:r>
                        <a:rPr lang="en-US" sz="1600" dirty="0">
                          <a:effectLst/>
                        </a:rPr>
                        <a:t>9.174.000</a:t>
                      </a:r>
                    </a:p>
                  </a:txBody>
                  <a:tcPr marL="0" marR="0" marT="0" marB="0" anchor="ctr">
                    <a:lnL>
                      <a:noFill/>
                    </a:lnL>
                    <a:lnR>
                      <a:noFill/>
                    </a:lnR>
                    <a:lnT>
                      <a:noFill/>
                    </a:lnT>
                    <a:lnB>
                      <a:noFill/>
                    </a:lnB>
                    <a:solidFill>
                      <a:srgbClr val="FFFFFF"/>
                    </a:solidFill>
                  </a:tcPr>
                </a:tc>
                <a:tc>
                  <a:txBody>
                    <a:bodyPr/>
                    <a:lstStyle/>
                    <a:p>
                      <a:pPr algn="ctr"/>
                      <a:r>
                        <a:rPr lang="en-US" sz="1600">
                          <a:effectLst/>
                        </a:rPr>
                        <a:t> 9,834,000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8</a:t>
                      </a:r>
                    </a:p>
                  </a:txBody>
                  <a:tcPr marL="0" marR="0" marT="0" marB="0" anchor="ctr">
                    <a:lnL>
                      <a:noFill/>
                    </a:lnL>
                    <a:lnR>
                      <a:noFill/>
                    </a:lnR>
                    <a:lnT>
                      <a:noFill/>
                    </a:lnT>
                    <a:lnB>
                      <a:noFill/>
                    </a:lnB>
                    <a:solidFill>
                      <a:srgbClr val="FFFFFF"/>
                    </a:solidFill>
                  </a:tcPr>
                </a:tc>
                <a:tc>
                  <a:txBody>
                    <a:bodyPr/>
                    <a:lstStyle/>
                    <a:p>
                      <a:pPr algn="ctr"/>
                      <a:r>
                        <a:rPr lang="en-US" sz="1600">
                          <a:effectLst/>
                        </a:rPr>
                        <a:t>Thiếu tá</a:t>
                      </a:r>
                    </a:p>
                  </a:txBody>
                  <a:tcPr marL="0" marR="0" marT="0" marB="0" anchor="ctr">
                    <a:lnL>
                      <a:noFill/>
                    </a:lnL>
                    <a:lnR>
                      <a:noFill/>
                    </a:lnR>
                    <a:lnT>
                      <a:noFill/>
                    </a:lnT>
                    <a:lnB>
                      <a:noFill/>
                    </a:lnB>
                    <a:solidFill>
                      <a:srgbClr val="FFFFFF"/>
                    </a:solidFill>
                  </a:tcPr>
                </a:tc>
                <a:tc>
                  <a:txBody>
                    <a:bodyPr/>
                    <a:lstStyle/>
                    <a:p>
                      <a:pPr algn="ctr"/>
                      <a:r>
                        <a:rPr lang="en-US" sz="1600">
                          <a:effectLst/>
                        </a:rPr>
                        <a:t>Bậc 5</a:t>
                      </a:r>
                    </a:p>
                  </a:txBody>
                  <a:tcPr marL="0" marR="0" marT="0" marB="0" anchor="ctr">
                    <a:lnL>
                      <a:noFill/>
                    </a:lnL>
                    <a:lnR>
                      <a:noFill/>
                    </a:lnR>
                    <a:lnT>
                      <a:noFill/>
                    </a:lnT>
                    <a:lnB>
                      <a:noFill/>
                    </a:lnB>
                    <a:solidFill>
                      <a:srgbClr val="FFFFFF"/>
                    </a:solidFill>
                  </a:tcPr>
                </a:tc>
                <a:tc>
                  <a:txBody>
                    <a:bodyPr/>
                    <a:lstStyle/>
                    <a:p>
                      <a:pPr algn="ctr"/>
                      <a:r>
                        <a:rPr lang="en-US" sz="1600">
                          <a:effectLst/>
                        </a:rPr>
                        <a:t>6,00</a:t>
                      </a:r>
                    </a:p>
                  </a:txBody>
                  <a:tcPr marL="0" marR="0" marT="0" marB="0" anchor="ctr">
                    <a:lnL>
                      <a:noFill/>
                    </a:lnL>
                    <a:lnR>
                      <a:noFill/>
                    </a:lnR>
                    <a:lnT>
                      <a:noFill/>
                    </a:lnT>
                    <a:lnB>
                      <a:noFill/>
                    </a:lnB>
                    <a:solidFill>
                      <a:srgbClr val="FFFFFF"/>
                    </a:solidFill>
                  </a:tcPr>
                </a:tc>
                <a:tc>
                  <a:txBody>
                    <a:bodyPr/>
                    <a:lstStyle/>
                    <a:p>
                      <a:pPr algn="ctr"/>
                      <a:r>
                        <a:rPr lang="en-US" sz="1600" dirty="0">
                          <a:effectLst/>
                        </a:rPr>
                        <a:t>8.340.000</a:t>
                      </a:r>
                    </a:p>
                  </a:txBody>
                  <a:tcPr marL="0" marR="0" marT="0" marB="0" anchor="ctr">
                    <a:lnL>
                      <a:noFill/>
                    </a:lnL>
                    <a:lnR>
                      <a:noFill/>
                    </a:lnR>
                    <a:lnT>
                      <a:noFill/>
                    </a:lnT>
                    <a:lnB>
                      <a:noFill/>
                    </a:lnB>
                    <a:solidFill>
                      <a:srgbClr val="FFFFFF"/>
                    </a:solidFill>
                  </a:tcPr>
                </a:tc>
                <a:tc>
                  <a:txBody>
                    <a:bodyPr/>
                    <a:lstStyle/>
                    <a:p>
                      <a:pPr algn="ctr"/>
                      <a:r>
                        <a:rPr lang="en-US" sz="1600">
                          <a:effectLst/>
                        </a:rPr>
                        <a:t> 8,940,000  </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9</a:t>
                      </a:r>
                    </a:p>
                  </a:txBody>
                  <a:tcPr marL="0" marR="0" marT="0" marB="0" anchor="ctr">
                    <a:lnL>
                      <a:noFill/>
                    </a:lnL>
                    <a:lnR>
                      <a:noFill/>
                    </a:lnR>
                    <a:lnT>
                      <a:noFill/>
                    </a:lnT>
                    <a:lnB>
                      <a:noFill/>
                    </a:lnB>
                    <a:solidFill>
                      <a:srgbClr val="FFFFFF"/>
                    </a:solidFill>
                  </a:tcPr>
                </a:tc>
                <a:tc>
                  <a:txBody>
                    <a:bodyPr/>
                    <a:lstStyle/>
                    <a:p>
                      <a:pPr algn="ctr"/>
                      <a:r>
                        <a:rPr lang="en-US" sz="1600">
                          <a:effectLst/>
                        </a:rPr>
                        <a:t>Đại úy</a:t>
                      </a:r>
                    </a:p>
                  </a:txBody>
                  <a:tcPr marL="0" marR="0" marT="0" marB="0" anchor="ctr">
                    <a:lnL>
                      <a:noFill/>
                    </a:lnL>
                    <a:lnR>
                      <a:noFill/>
                    </a:lnR>
                    <a:lnT>
                      <a:noFill/>
                    </a:lnT>
                    <a:lnB>
                      <a:noFill/>
                    </a:lnB>
                    <a:solidFill>
                      <a:srgbClr val="FFFFFF"/>
                    </a:solidFill>
                  </a:tcPr>
                </a:tc>
                <a:tc>
                  <a:txBody>
                    <a:bodyPr/>
                    <a:lstStyle/>
                    <a:p>
                      <a:pPr algn="ctr"/>
                      <a:r>
                        <a:rPr lang="en-US" sz="1600">
                          <a:effectLst/>
                        </a:rPr>
                        <a:t>Bậc 4</a:t>
                      </a:r>
                    </a:p>
                  </a:txBody>
                  <a:tcPr marL="0" marR="0" marT="0" marB="0" anchor="ctr">
                    <a:lnL>
                      <a:noFill/>
                    </a:lnL>
                    <a:lnR>
                      <a:noFill/>
                    </a:lnR>
                    <a:lnT>
                      <a:noFill/>
                    </a:lnT>
                    <a:lnB>
                      <a:noFill/>
                    </a:lnB>
                    <a:solidFill>
                      <a:srgbClr val="FFFFFF"/>
                    </a:solidFill>
                  </a:tcPr>
                </a:tc>
                <a:tc>
                  <a:txBody>
                    <a:bodyPr/>
                    <a:lstStyle/>
                    <a:p>
                      <a:pPr algn="ctr"/>
                      <a:r>
                        <a:rPr lang="en-US" sz="1600">
                          <a:effectLst/>
                        </a:rPr>
                        <a:t>5,40</a:t>
                      </a:r>
                    </a:p>
                  </a:txBody>
                  <a:tcPr marL="0" marR="0" marT="0" marB="0" anchor="ctr">
                    <a:lnL>
                      <a:noFill/>
                    </a:lnL>
                    <a:lnR>
                      <a:noFill/>
                    </a:lnR>
                    <a:lnT>
                      <a:noFill/>
                    </a:lnT>
                    <a:lnB>
                      <a:noFill/>
                    </a:lnB>
                    <a:solidFill>
                      <a:srgbClr val="FFFFFF"/>
                    </a:solidFill>
                  </a:tcPr>
                </a:tc>
                <a:tc>
                  <a:txBody>
                    <a:bodyPr/>
                    <a:lstStyle/>
                    <a:p>
                      <a:pPr algn="ctr"/>
                      <a:r>
                        <a:rPr lang="en-US" sz="1600" dirty="0">
                          <a:effectLst/>
                        </a:rPr>
                        <a:t>7.506.000</a:t>
                      </a:r>
                    </a:p>
                  </a:txBody>
                  <a:tcPr marL="0" marR="0" marT="0" marB="0" anchor="ctr">
                    <a:lnL>
                      <a:noFill/>
                    </a:lnL>
                    <a:lnR>
                      <a:noFill/>
                    </a:lnR>
                    <a:lnT>
                      <a:noFill/>
                    </a:lnT>
                    <a:lnB>
                      <a:noFill/>
                    </a:lnB>
                    <a:solidFill>
                      <a:srgbClr val="FFFFFF"/>
                    </a:solidFill>
                  </a:tcPr>
                </a:tc>
                <a:tc>
                  <a:txBody>
                    <a:bodyPr/>
                    <a:lstStyle/>
                    <a:p>
                      <a:pPr algn="ctr"/>
                      <a:r>
                        <a:rPr lang="en-US" sz="1600" dirty="0">
                          <a:effectLst/>
                        </a:rPr>
                        <a:t> 8,046,000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10</a:t>
                      </a:r>
                    </a:p>
                  </a:txBody>
                  <a:tcPr marL="0" marR="0" marT="0" marB="0" anchor="ctr">
                    <a:lnL>
                      <a:noFill/>
                    </a:lnL>
                    <a:lnR>
                      <a:noFill/>
                    </a:lnR>
                    <a:lnT>
                      <a:noFill/>
                    </a:lnT>
                    <a:lnB>
                      <a:noFill/>
                    </a:lnB>
                    <a:solidFill>
                      <a:srgbClr val="FFFFFF"/>
                    </a:solidFill>
                  </a:tcPr>
                </a:tc>
                <a:tc>
                  <a:txBody>
                    <a:bodyPr/>
                    <a:lstStyle/>
                    <a:p>
                      <a:pPr algn="ctr"/>
                      <a:r>
                        <a:rPr lang="vi-VN" sz="1600">
                          <a:effectLst/>
                        </a:rPr>
                        <a:t>Thượng úy</a:t>
                      </a:r>
                    </a:p>
                  </a:txBody>
                  <a:tcPr marL="0" marR="0" marT="0" marB="0" anchor="ctr">
                    <a:lnL>
                      <a:noFill/>
                    </a:lnL>
                    <a:lnR>
                      <a:noFill/>
                    </a:lnR>
                    <a:lnT>
                      <a:noFill/>
                    </a:lnT>
                    <a:lnB>
                      <a:noFill/>
                    </a:lnB>
                    <a:solidFill>
                      <a:srgbClr val="FFFFFF"/>
                    </a:solidFill>
                  </a:tcPr>
                </a:tc>
                <a:tc>
                  <a:txBody>
                    <a:bodyPr/>
                    <a:lstStyle/>
                    <a:p>
                      <a:pPr algn="ctr"/>
                      <a:r>
                        <a:rPr lang="en-US" sz="1600">
                          <a:effectLst/>
                        </a:rPr>
                        <a:t>Bậc 3</a:t>
                      </a:r>
                    </a:p>
                  </a:txBody>
                  <a:tcPr marL="0" marR="0" marT="0" marB="0" anchor="ctr">
                    <a:lnL>
                      <a:noFill/>
                    </a:lnL>
                    <a:lnR>
                      <a:noFill/>
                    </a:lnR>
                    <a:lnT>
                      <a:noFill/>
                    </a:lnT>
                    <a:lnB>
                      <a:noFill/>
                    </a:lnB>
                    <a:solidFill>
                      <a:srgbClr val="FFFFFF"/>
                    </a:solidFill>
                  </a:tcPr>
                </a:tc>
                <a:tc>
                  <a:txBody>
                    <a:bodyPr/>
                    <a:lstStyle/>
                    <a:p>
                      <a:pPr algn="ctr"/>
                      <a:r>
                        <a:rPr lang="en-US" sz="1600">
                          <a:effectLst/>
                        </a:rPr>
                        <a:t>5,00</a:t>
                      </a:r>
                    </a:p>
                  </a:txBody>
                  <a:tcPr marL="0" marR="0" marT="0" marB="0" anchor="ctr">
                    <a:lnL>
                      <a:noFill/>
                    </a:lnL>
                    <a:lnR>
                      <a:noFill/>
                    </a:lnR>
                    <a:lnT>
                      <a:noFill/>
                    </a:lnT>
                    <a:lnB>
                      <a:noFill/>
                    </a:lnB>
                    <a:solidFill>
                      <a:srgbClr val="FFFFFF"/>
                    </a:solidFill>
                  </a:tcPr>
                </a:tc>
                <a:tc>
                  <a:txBody>
                    <a:bodyPr/>
                    <a:lstStyle/>
                    <a:p>
                      <a:pPr algn="ctr"/>
                      <a:r>
                        <a:rPr lang="en-US" sz="1600">
                          <a:effectLst/>
                        </a:rPr>
                        <a:t>6.950.000</a:t>
                      </a:r>
                    </a:p>
                  </a:txBody>
                  <a:tcPr marL="0" marR="0" marT="0" marB="0" anchor="ctr">
                    <a:lnL>
                      <a:noFill/>
                    </a:lnL>
                    <a:lnR>
                      <a:noFill/>
                    </a:lnR>
                    <a:lnT>
                      <a:noFill/>
                    </a:lnT>
                    <a:lnB>
                      <a:noFill/>
                    </a:lnB>
                    <a:solidFill>
                      <a:srgbClr val="FFFFFF"/>
                    </a:solidFill>
                  </a:tcPr>
                </a:tc>
                <a:tc>
                  <a:txBody>
                    <a:bodyPr/>
                    <a:lstStyle/>
                    <a:p>
                      <a:pPr algn="ctr"/>
                      <a:r>
                        <a:rPr lang="en-US" sz="1600" dirty="0">
                          <a:effectLst/>
                        </a:rPr>
                        <a:t> 7,450,000 </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11</a:t>
                      </a:r>
                    </a:p>
                  </a:txBody>
                  <a:tcPr marL="0" marR="0" marT="0" marB="0" anchor="ctr">
                    <a:lnL>
                      <a:noFill/>
                    </a:lnL>
                    <a:lnR>
                      <a:noFill/>
                    </a:lnR>
                    <a:lnT>
                      <a:noFill/>
                    </a:lnT>
                    <a:lnB>
                      <a:noFill/>
                    </a:lnB>
                    <a:solidFill>
                      <a:srgbClr val="FFFFFF"/>
                    </a:solidFill>
                  </a:tcPr>
                </a:tc>
                <a:tc>
                  <a:txBody>
                    <a:bodyPr/>
                    <a:lstStyle/>
                    <a:p>
                      <a:pPr algn="ctr"/>
                      <a:r>
                        <a:rPr lang="en-US" sz="1600">
                          <a:effectLst/>
                        </a:rPr>
                        <a:t>Trung úy</a:t>
                      </a:r>
                    </a:p>
                  </a:txBody>
                  <a:tcPr marL="0" marR="0" marT="0" marB="0" anchor="ctr">
                    <a:lnL>
                      <a:noFill/>
                    </a:lnL>
                    <a:lnR>
                      <a:noFill/>
                    </a:lnR>
                    <a:lnT>
                      <a:noFill/>
                    </a:lnT>
                    <a:lnB>
                      <a:noFill/>
                    </a:lnB>
                    <a:solidFill>
                      <a:srgbClr val="FFFFFF"/>
                    </a:solidFill>
                  </a:tcPr>
                </a:tc>
                <a:tc>
                  <a:txBody>
                    <a:bodyPr/>
                    <a:lstStyle/>
                    <a:p>
                      <a:pPr algn="ctr"/>
                      <a:r>
                        <a:rPr lang="en-US" sz="1600">
                          <a:effectLst/>
                        </a:rPr>
                        <a:t>Bậc 2</a:t>
                      </a:r>
                    </a:p>
                  </a:txBody>
                  <a:tcPr marL="0" marR="0" marT="0" marB="0" anchor="ctr">
                    <a:lnL>
                      <a:noFill/>
                    </a:lnL>
                    <a:lnR>
                      <a:noFill/>
                    </a:lnR>
                    <a:lnT>
                      <a:noFill/>
                    </a:lnT>
                    <a:lnB>
                      <a:noFill/>
                    </a:lnB>
                    <a:solidFill>
                      <a:srgbClr val="FFFFFF"/>
                    </a:solidFill>
                  </a:tcPr>
                </a:tc>
                <a:tc>
                  <a:txBody>
                    <a:bodyPr/>
                    <a:lstStyle/>
                    <a:p>
                      <a:pPr algn="ctr"/>
                      <a:r>
                        <a:rPr lang="en-US" sz="1600">
                          <a:effectLst/>
                        </a:rPr>
                        <a:t>4,60</a:t>
                      </a:r>
                    </a:p>
                  </a:txBody>
                  <a:tcPr marL="0" marR="0" marT="0" marB="0" anchor="ctr">
                    <a:lnL>
                      <a:noFill/>
                    </a:lnL>
                    <a:lnR>
                      <a:noFill/>
                    </a:lnR>
                    <a:lnT>
                      <a:noFill/>
                    </a:lnT>
                    <a:lnB>
                      <a:noFill/>
                    </a:lnB>
                    <a:solidFill>
                      <a:srgbClr val="FFFFFF"/>
                    </a:solidFill>
                  </a:tcPr>
                </a:tc>
                <a:tc>
                  <a:txBody>
                    <a:bodyPr/>
                    <a:lstStyle/>
                    <a:p>
                      <a:pPr algn="ctr"/>
                      <a:r>
                        <a:rPr lang="en-US" sz="1600">
                          <a:effectLst/>
                        </a:rPr>
                        <a:t> 6.394.000</a:t>
                      </a:r>
                    </a:p>
                  </a:txBody>
                  <a:tcPr marL="0" marR="0" marT="0" marB="0" anchor="ctr">
                    <a:lnL>
                      <a:noFill/>
                    </a:lnL>
                    <a:lnR>
                      <a:noFill/>
                    </a:lnR>
                    <a:lnT>
                      <a:noFill/>
                    </a:lnT>
                    <a:lnB>
                      <a:noFill/>
                    </a:lnB>
                    <a:solidFill>
                      <a:srgbClr val="FFFFFF"/>
                    </a:solidFill>
                  </a:tcPr>
                </a:tc>
                <a:tc>
                  <a:txBody>
                    <a:bodyPr/>
                    <a:lstStyle/>
                    <a:p>
                      <a:pPr algn="ctr"/>
                      <a:r>
                        <a:rPr lang="en-US" sz="1600">
                          <a:effectLst/>
                        </a:rPr>
                        <a:t> 6,854,000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12</a:t>
                      </a:r>
                    </a:p>
                  </a:txBody>
                  <a:tcPr marL="0" marR="0" marT="0" marB="0" anchor="ctr">
                    <a:lnL>
                      <a:noFill/>
                    </a:lnL>
                    <a:lnR>
                      <a:noFill/>
                    </a:lnR>
                    <a:lnT>
                      <a:noFill/>
                    </a:lnT>
                    <a:lnB>
                      <a:noFill/>
                    </a:lnB>
                    <a:solidFill>
                      <a:srgbClr val="FFFFFF"/>
                    </a:solidFill>
                  </a:tcPr>
                </a:tc>
                <a:tc>
                  <a:txBody>
                    <a:bodyPr/>
                    <a:lstStyle/>
                    <a:p>
                      <a:pPr algn="ctr"/>
                      <a:r>
                        <a:rPr lang="en-US" sz="1600">
                          <a:effectLst/>
                        </a:rPr>
                        <a:t>Thiếu úy</a:t>
                      </a:r>
                    </a:p>
                  </a:txBody>
                  <a:tcPr marL="0" marR="0" marT="0" marB="0" anchor="ctr">
                    <a:lnL>
                      <a:noFill/>
                    </a:lnL>
                    <a:lnR>
                      <a:noFill/>
                    </a:lnR>
                    <a:lnT>
                      <a:noFill/>
                    </a:lnT>
                    <a:lnB>
                      <a:noFill/>
                    </a:lnB>
                    <a:solidFill>
                      <a:srgbClr val="FFFFFF"/>
                    </a:solidFill>
                  </a:tcPr>
                </a:tc>
                <a:tc>
                  <a:txBody>
                    <a:bodyPr/>
                    <a:lstStyle/>
                    <a:p>
                      <a:pPr algn="ctr"/>
                      <a:r>
                        <a:rPr lang="en-US" sz="1600">
                          <a:effectLst/>
                        </a:rPr>
                        <a:t>Bậc 1</a:t>
                      </a:r>
                    </a:p>
                  </a:txBody>
                  <a:tcPr marL="0" marR="0" marT="0" marB="0" anchor="ctr">
                    <a:lnL>
                      <a:noFill/>
                    </a:lnL>
                    <a:lnR>
                      <a:noFill/>
                    </a:lnR>
                    <a:lnT>
                      <a:noFill/>
                    </a:lnT>
                    <a:lnB>
                      <a:noFill/>
                    </a:lnB>
                    <a:solidFill>
                      <a:srgbClr val="FFFFFF"/>
                    </a:solidFill>
                  </a:tcPr>
                </a:tc>
                <a:tc>
                  <a:txBody>
                    <a:bodyPr/>
                    <a:lstStyle/>
                    <a:p>
                      <a:pPr algn="ctr"/>
                      <a:r>
                        <a:rPr lang="en-US" sz="1600">
                          <a:effectLst/>
                        </a:rPr>
                        <a:t>4,20</a:t>
                      </a:r>
                    </a:p>
                  </a:txBody>
                  <a:tcPr marL="0" marR="0" marT="0" marB="0" anchor="ctr">
                    <a:lnL>
                      <a:noFill/>
                    </a:lnL>
                    <a:lnR>
                      <a:noFill/>
                    </a:lnR>
                    <a:lnT>
                      <a:noFill/>
                    </a:lnT>
                    <a:lnB>
                      <a:noFill/>
                    </a:lnB>
                    <a:solidFill>
                      <a:srgbClr val="FFFFFF"/>
                    </a:solidFill>
                  </a:tcPr>
                </a:tc>
                <a:tc>
                  <a:txBody>
                    <a:bodyPr/>
                    <a:lstStyle/>
                    <a:p>
                      <a:pPr algn="ctr"/>
                      <a:r>
                        <a:rPr lang="en-US" sz="1600">
                          <a:effectLst/>
                        </a:rPr>
                        <a:t>5.838.000</a:t>
                      </a:r>
                    </a:p>
                  </a:txBody>
                  <a:tcPr marL="0" marR="0" marT="0" marB="0" anchor="ctr">
                    <a:lnL>
                      <a:noFill/>
                    </a:lnL>
                    <a:lnR>
                      <a:noFill/>
                    </a:lnR>
                    <a:lnT>
                      <a:noFill/>
                    </a:lnT>
                    <a:lnB>
                      <a:noFill/>
                    </a:lnB>
                    <a:solidFill>
                      <a:srgbClr val="FFFFFF"/>
                    </a:solidFill>
                  </a:tcPr>
                </a:tc>
                <a:tc>
                  <a:txBody>
                    <a:bodyPr/>
                    <a:lstStyle/>
                    <a:p>
                      <a:pPr algn="ctr"/>
                      <a:r>
                        <a:rPr lang="en-US" sz="1600">
                          <a:effectLst/>
                        </a:rPr>
                        <a:t> 6,258,000 </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13</a:t>
                      </a:r>
                    </a:p>
                  </a:txBody>
                  <a:tcPr marL="0" marR="0" marT="0" marB="0" anchor="ctr">
                    <a:lnL>
                      <a:noFill/>
                    </a:lnL>
                    <a:lnR>
                      <a:noFill/>
                    </a:lnR>
                    <a:lnT>
                      <a:noFill/>
                    </a:lnT>
                    <a:lnB>
                      <a:noFill/>
                    </a:lnB>
                    <a:solidFill>
                      <a:srgbClr val="FFFFFF"/>
                    </a:solidFill>
                  </a:tcPr>
                </a:tc>
                <a:tc>
                  <a:txBody>
                    <a:bodyPr/>
                    <a:lstStyle/>
                    <a:p>
                      <a:pPr algn="ctr"/>
                      <a:r>
                        <a:rPr lang="vi-VN" sz="1600">
                          <a:effectLst/>
                        </a:rPr>
                        <a:t>Thượng sĩ</a:t>
                      </a:r>
                    </a:p>
                  </a:txBody>
                  <a:tcPr marL="0" marR="0" marT="0" marB="0" anchor="ctr">
                    <a:lnL>
                      <a:noFill/>
                    </a:lnL>
                    <a:lnR>
                      <a:noFill/>
                    </a:lnR>
                    <a:lnT>
                      <a:noFill/>
                    </a:lnT>
                    <a:lnB>
                      <a:noFill/>
                    </a:lnB>
                    <a:solidFill>
                      <a:srgbClr val="FFFFFF"/>
                    </a:solidFill>
                  </a:tcPr>
                </a:tc>
                <a:tc>
                  <a:txBody>
                    <a:bodyPr/>
                    <a:lstStyle/>
                    <a:p>
                      <a:pPr algn="ctr"/>
                      <a:r>
                        <a:rPr lang="en-US" sz="1600">
                          <a:effectLst/>
                        </a:rPr>
                        <a:t>-</a:t>
                      </a:r>
                    </a:p>
                  </a:txBody>
                  <a:tcPr marL="0" marR="0" marT="0" marB="0" anchor="ctr">
                    <a:lnL>
                      <a:noFill/>
                    </a:lnL>
                    <a:lnR>
                      <a:noFill/>
                    </a:lnR>
                    <a:lnT>
                      <a:noFill/>
                    </a:lnT>
                    <a:lnB>
                      <a:noFill/>
                    </a:lnB>
                    <a:solidFill>
                      <a:srgbClr val="FFFFFF"/>
                    </a:solidFill>
                  </a:tcPr>
                </a:tc>
                <a:tc>
                  <a:txBody>
                    <a:bodyPr/>
                    <a:lstStyle/>
                    <a:p>
                      <a:pPr algn="ctr"/>
                      <a:r>
                        <a:rPr lang="en-US" sz="1600">
                          <a:effectLst/>
                        </a:rPr>
                        <a:t>3,80</a:t>
                      </a:r>
                    </a:p>
                  </a:txBody>
                  <a:tcPr marL="0" marR="0" marT="0" marB="0" anchor="ctr">
                    <a:lnL>
                      <a:noFill/>
                    </a:lnL>
                    <a:lnR>
                      <a:noFill/>
                    </a:lnR>
                    <a:lnT>
                      <a:noFill/>
                    </a:lnT>
                    <a:lnB>
                      <a:noFill/>
                    </a:lnB>
                    <a:solidFill>
                      <a:srgbClr val="FFFFFF"/>
                    </a:solidFill>
                  </a:tcPr>
                </a:tc>
                <a:tc>
                  <a:txBody>
                    <a:bodyPr/>
                    <a:lstStyle/>
                    <a:p>
                      <a:pPr algn="ctr"/>
                      <a:r>
                        <a:rPr lang="en-US" sz="1600">
                          <a:effectLst/>
                        </a:rPr>
                        <a:t>5.282.000</a:t>
                      </a:r>
                    </a:p>
                  </a:txBody>
                  <a:tcPr marL="0" marR="0" marT="0" marB="0" anchor="ctr">
                    <a:lnL>
                      <a:noFill/>
                    </a:lnL>
                    <a:lnR>
                      <a:noFill/>
                    </a:lnR>
                    <a:lnT>
                      <a:noFill/>
                    </a:lnT>
                    <a:lnB>
                      <a:noFill/>
                    </a:lnB>
                    <a:solidFill>
                      <a:srgbClr val="FFFFFF"/>
                    </a:solidFill>
                  </a:tcPr>
                </a:tc>
                <a:tc>
                  <a:txBody>
                    <a:bodyPr/>
                    <a:lstStyle/>
                    <a:p>
                      <a:pPr algn="ctr"/>
                      <a:r>
                        <a:rPr lang="en-US" sz="1600">
                          <a:effectLst/>
                        </a:rPr>
                        <a:t> 5,662,000</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14</a:t>
                      </a:r>
                    </a:p>
                  </a:txBody>
                  <a:tcPr marL="0" marR="0" marT="0" marB="0" anchor="ctr">
                    <a:lnL>
                      <a:noFill/>
                    </a:lnL>
                    <a:lnR>
                      <a:noFill/>
                    </a:lnR>
                    <a:lnT>
                      <a:noFill/>
                    </a:lnT>
                    <a:lnB>
                      <a:noFill/>
                    </a:lnB>
                    <a:solidFill>
                      <a:srgbClr val="FFFFFF"/>
                    </a:solidFill>
                  </a:tcPr>
                </a:tc>
                <a:tc>
                  <a:txBody>
                    <a:bodyPr/>
                    <a:lstStyle/>
                    <a:p>
                      <a:pPr algn="ctr"/>
                      <a:r>
                        <a:rPr lang="en-US" sz="1600">
                          <a:effectLst/>
                        </a:rPr>
                        <a:t>Trung sĩ</a:t>
                      </a:r>
                    </a:p>
                  </a:txBody>
                  <a:tcPr marL="0" marR="0" marT="0" marB="0" anchor="ctr">
                    <a:lnL>
                      <a:noFill/>
                    </a:lnL>
                    <a:lnR>
                      <a:noFill/>
                    </a:lnR>
                    <a:lnT>
                      <a:noFill/>
                    </a:lnT>
                    <a:lnB>
                      <a:noFill/>
                    </a:lnB>
                    <a:solidFill>
                      <a:srgbClr val="FFFFFF"/>
                    </a:solidFill>
                  </a:tcPr>
                </a:tc>
                <a:tc>
                  <a:txBody>
                    <a:bodyPr/>
                    <a:lstStyle/>
                    <a:p>
                      <a:pPr algn="ctr"/>
                      <a:r>
                        <a:rPr lang="en-US" sz="1600">
                          <a:effectLst/>
                        </a:rPr>
                        <a:t>-</a:t>
                      </a:r>
                    </a:p>
                  </a:txBody>
                  <a:tcPr marL="0" marR="0" marT="0" marB="0" anchor="ctr">
                    <a:lnL>
                      <a:noFill/>
                    </a:lnL>
                    <a:lnR>
                      <a:noFill/>
                    </a:lnR>
                    <a:lnT>
                      <a:noFill/>
                    </a:lnT>
                    <a:lnB>
                      <a:noFill/>
                    </a:lnB>
                    <a:solidFill>
                      <a:srgbClr val="FFFFFF"/>
                    </a:solidFill>
                  </a:tcPr>
                </a:tc>
                <a:tc>
                  <a:txBody>
                    <a:bodyPr/>
                    <a:lstStyle/>
                    <a:p>
                      <a:pPr algn="ctr"/>
                      <a:r>
                        <a:rPr lang="en-US" sz="1600">
                          <a:effectLst/>
                        </a:rPr>
                        <a:t>3,50</a:t>
                      </a:r>
                    </a:p>
                  </a:txBody>
                  <a:tcPr marL="0" marR="0" marT="0" marB="0" anchor="ctr">
                    <a:lnL>
                      <a:noFill/>
                    </a:lnL>
                    <a:lnR>
                      <a:noFill/>
                    </a:lnR>
                    <a:lnT>
                      <a:noFill/>
                    </a:lnT>
                    <a:lnB>
                      <a:noFill/>
                    </a:lnB>
                    <a:solidFill>
                      <a:srgbClr val="FFFFFF"/>
                    </a:solidFill>
                  </a:tcPr>
                </a:tc>
                <a:tc>
                  <a:txBody>
                    <a:bodyPr/>
                    <a:lstStyle/>
                    <a:p>
                      <a:pPr algn="ctr"/>
                      <a:r>
                        <a:rPr lang="en-US" sz="1600">
                          <a:effectLst/>
                        </a:rPr>
                        <a:t>4.865.000</a:t>
                      </a:r>
                    </a:p>
                  </a:txBody>
                  <a:tcPr marL="0" marR="0" marT="0" marB="0" anchor="ctr">
                    <a:lnL>
                      <a:noFill/>
                    </a:lnL>
                    <a:lnR>
                      <a:noFill/>
                    </a:lnR>
                    <a:lnT>
                      <a:noFill/>
                    </a:lnT>
                    <a:lnB>
                      <a:noFill/>
                    </a:lnB>
                    <a:solidFill>
                      <a:srgbClr val="FFFFFF"/>
                    </a:solidFill>
                  </a:tcPr>
                </a:tc>
                <a:tc>
                  <a:txBody>
                    <a:bodyPr/>
                    <a:lstStyle/>
                    <a:p>
                      <a:pPr algn="ctr"/>
                      <a:r>
                        <a:rPr lang="en-US" sz="1600">
                          <a:effectLst/>
                        </a:rPr>
                        <a:t> 5,215,000 </a:t>
                      </a:r>
                    </a:p>
                  </a:txBody>
                  <a:tcPr marL="0" marR="0" marT="0" marB="0" anchor="ctr">
                    <a:lnL>
                      <a:noFill/>
                    </a:lnL>
                    <a:lnR>
                      <a:noFill/>
                    </a:lnR>
                    <a:lnT>
                      <a:noFill/>
                    </a:lnT>
                    <a:lnB>
                      <a:noFill/>
                    </a:lnB>
                    <a:solidFill>
                      <a:srgbClr val="FFFFFF"/>
                    </a:solidFill>
                  </a:tcPr>
                </a:tc>
              </a:tr>
              <a:tr h="321276">
                <a:tc>
                  <a:txBody>
                    <a:bodyPr/>
                    <a:lstStyle/>
                    <a:p>
                      <a:pPr algn="ctr"/>
                      <a:r>
                        <a:rPr lang="en-US" sz="1600">
                          <a:effectLst/>
                        </a:rPr>
                        <a:t>15</a:t>
                      </a:r>
                    </a:p>
                  </a:txBody>
                  <a:tcPr marL="0" marR="0" marT="0" marB="0" anchor="ctr">
                    <a:lnL>
                      <a:noFill/>
                    </a:lnL>
                    <a:lnR>
                      <a:noFill/>
                    </a:lnR>
                    <a:lnT>
                      <a:noFill/>
                    </a:lnT>
                    <a:lnB>
                      <a:noFill/>
                    </a:lnB>
                    <a:solidFill>
                      <a:srgbClr val="FFFFFF"/>
                    </a:solidFill>
                  </a:tcPr>
                </a:tc>
                <a:tc>
                  <a:txBody>
                    <a:bodyPr/>
                    <a:lstStyle/>
                    <a:p>
                      <a:pPr algn="ctr"/>
                      <a:r>
                        <a:rPr lang="en-US" sz="1600">
                          <a:effectLst/>
                        </a:rPr>
                        <a:t>Hạ sĩ</a:t>
                      </a:r>
                    </a:p>
                  </a:txBody>
                  <a:tcPr marL="0" marR="0" marT="0" marB="0" anchor="ctr">
                    <a:lnL>
                      <a:noFill/>
                    </a:lnL>
                    <a:lnR>
                      <a:noFill/>
                    </a:lnR>
                    <a:lnT>
                      <a:noFill/>
                    </a:lnT>
                    <a:lnB>
                      <a:noFill/>
                    </a:lnB>
                    <a:solidFill>
                      <a:srgbClr val="FFFFFF"/>
                    </a:solidFill>
                  </a:tcPr>
                </a:tc>
                <a:tc>
                  <a:txBody>
                    <a:bodyPr/>
                    <a:lstStyle/>
                    <a:p>
                      <a:pPr algn="ctr"/>
                      <a:r>
                        <a:rPr lang="en-US" sz="1600">
                          <a:effectLst/>
                        </a:rPr>
                        <a:t>-</a:t>
                      </a:r>
                    </a:p>
                  </a:txBody>
                  <a:tcPr marL="0" marR="0" marT="0" marB="0" anchor="ctr">
                    <a:lnL>
                      <a:noFill/>
                    </a:lnL>
                    <a:lnR>
                      <a:noFill/>
                    </a:lnR>
                    <a:lnT>
                      <a:noFill/>
                    </a:lnT>
                    <a:lnB>
                      <a:noFill/>
                    </a:lnB>
                    <a:solidFill>
                      <a:srgbClr val="FFFFFF"/>
                    </a:solidFill>
                  </a:tcPr>
                </a:tc>
                <a:tc>
                  <a:txBody>
                    <a:bodyPr/>
                    <a:lstStyle/>
                    <a:p>
                      <a:pPr algn="ctr"/>
                      <a:r>
                        <a:rPr lang="en-US" sz="1600" dirty="0">
                          <a:effectLst/>
                        </a:rPr>
                        <a:t>3,20</a:t>
                      </a:r>
                    </a:p>
                  </a:txBody>
                  <a:tcPr marL="0" marR="0" marT="0" marB="0" anchor="ctr">
                    <a:lnL>
                      <a:noFill/>
                    </a:lnL>
                    <a:lnR>
                      <a:noFill/>
                    </a:lnR>
                    <a:lnT>
                      <a:noFill/>
                    </a:lnT>
                    <a:lnB>
                      <a:noFill/>
                    </a:lnB>
                    <a:solidFill>
                      <a:srgbClr val="FFFFFF"/>
                    </a:solidFill>
                  </a:tcPr>
                </a:tc>
                <a:tc>
                  <a:txBody>
                    <a:bodyPr/>
                    <a:lstStyle/>
                    <a:p>
                      <a:pPr algn="ctr"/>
                      <a:r>
                        <a:rPr lang="en-US" sz="1600">
                          <a:effectLst/>
                        </a:rPr>
                        <a:t>4.448.000</a:t>
                      </a:r>
                    </a:p>
                  </a:txBody>
                  <a:tcPr marL="0" marR="0" marT="0" marB="0" anchor="ctr">
                    <a:lnL>
                      <a:noFill/>
                    </a:lnL>
                    <a:lnR>
                      <a:noFill/>
                    </a:lnR>
                    <a:lnT>
                      <a:noFill/>
                    </a:lnT>
                    <a:lnB>
                      <a:noFill/>
                    </a:lnB>
                    <a:solidFill>
                      <a:srgbClr val="FFFFFF"/>
                    </a:solidFill>
                  </a:tcPr>
                </a:tc>
                <a:tc>
                  <a:txBody>
                    <a:bodyPr/>
                    <a:lstStyle/>
                    <a:p>
                      <a:pPr algn="ctr"/>
                      <a:r>
                        <a:rPr lang="en-US" sz="1600" dirty="0">
                          <a:effectLst/>
                        </a:rPr>
                        <a:t> 4,768,000</a:t>
                      </a:r>
                    </a:p>
                  </a:txBody>
                  <a:tcPr marL="0" marR="0" marT="0" marB="0" anchor="ctr">
                    <a:lnL>
                      <a:noFill/>
                    </a:lnL>
                    <a:lnR>
                      <a:noFill/>
                    </a:lnR>
                    <a:lnT>
                      <a:noFill/>
                    </a:lnT>
                    <a:lnB>
                      <a:noFill/>
                    </a:lnB>
                    <a:solidFill>
                      <a:srgbClr val="FFFFFF"/>
                    </a:solidFill>
                  </a:tcPr>
                </a:tc>
              </a:tr>
            </a:tbl>
          </a:graphicData>
        </a:graphic>
      </p:graphicFrame>
      <p:sp>
        <p:nvSpPr>
          <p:cNvPr id="5" name="Rectangle 1"/>
          <p:cNvSpPr>
            <a:spLocks noGrp="1" noChangeArrowheads="1"/>
          </p:cNvSpPr>
          <p:nvPr>
            <p:ph type="title"/>
          </p:nvPr>
        </p:nvSpPr>
        <p:spPr bwMode="auto">
          <a:xfrm>
            <a:off x="1447800" y="304800"/>
            <a:ext cx="6553200" cy="523220"/>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400" b="1" i="0" u="none" strike="noStrike" cap="none" normalizeH="0" baseline="0" dirty="0" smtClean="0">
                <a:ln>
                  <a:noFill/>
                </a:ln>
                <a:solidFill>
                  <a:srgbClr val="333333"/>
                </a:solidFill>
                <a:effectLst/>
                <a:latin typeface="Arial" pitchFamily="34" charset="0"/>
                <a:cs typeface="Arial" pitchFamily="34" charset="0"/>
              </a:rPr>
              <a:t>BẢNG LƯƠNG CẤP BẬC QUÂN HÀM SĨ QUAN VÀ CẤP HÀM CƠ YẾU</a:t>
            </a:r>
            <a:r>
              <a:rPr kumimoji="0" lang="en-US" sz="1400" b="0" i="0" u="none" strike="noStrike" cap="none" normalizeH="0" baseline="0" dirty="0" smtClean="0">
                <a:ln>
                  <a:noFill/>
                </a:ln>
                <a:solidFill>
                  <a:schemeClr val="tx1"/>
                </a:solidFill>
                <a:effectLst/>
                <a:latin typeface="Arial" pitchFamily="34" charset="0"/>
                <a:cs typeface="Arial" pitchFamily="34" charset="0"/>
              </a:rPr>
              <a:t/>
            </a:r>
            <a:br>
              <a:rPr kumimoji="0" lang="en-US" sz="1400" b="0" i="0" u="none" strike="noStrike" cap="none" normalizeH="0" baseline="0" dirty="0" smtClean="0">
                <a:ln>
                  <a:noFill/>
                </a:ln>
                <a:solidFill>
                  <a:schemeClr val="tx1"/>
                </a:solidFill>
                <a:effectLst/>
                <a:latin typeface="Arial" pitchFamily="34" charset="0"/>
                <a:cs typeface="Arial" pitchFamily="34" charset="0"/>
              </a:rPr>
            </a:br>
            <a:endParaRPr kumimoji="0" lang="en-US" sz="1400" b="0" i="0" u="none" strike="noStrike" cap="none" normalizeH="0" baseline="0" dirty="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1923234523"/>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latin typeface="Times New Roman" pitchFamily="18" charset="0"/>
                <a:cs typeface="Times New Roman" pitchFamily="18" charset="0"/>
              </a:rPr>
              <a:t>Dặn</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dò</a:t>
            </a:r>
            <a:r>
              <a:rPr lang="en-US" dirty="0" smtClean="0">
                <a:latin typeface="Times New Roman" pitchFamily="18" charset="0"/>
                <a:cs typeface="Times New Roman" pitchFamily="18" charset="0"/>
              </a:rPr>
              <a:t>:</a:t>
            </a:r>
            <a:endParaRPr lang="en-US" dirty="0">
              <a:latin typeface="Times New Roman" pitchFamily="18" charset="0"/>
              <a:cs typeface="Times New Roman" pitchFamily="18" charset="0"/>
            </a:endParaRPr>
          </a:p>
        </p:txBody>
      </p:sp>
      <p:sp>
        <p:nvSpPr>
          <p:cNvPr id="3" name="Content Placeholder 2"/>
          <p:cNvSpPr>
            <a:spLocks noGrp="1"/>
          </p:cNvSpPr>
          <p:nvPr>
            <p:ph idx="1"/>
          </p:nvPr>
        </p:nvSpPr>
        <p:spPr/>
        <p:txBody>
          <a:bodyPr/>
          <a:lstStyle/>
          <a:p>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Học</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cũ</a:t>
            </a:r>
            <a:endParaRPr lang="en-US" dirty="0" smtClean="0">
              <a:latin typeface="Times New Roman" pitchFamily="18" charset="0"/>
              <a:cs typeface="Times New Roman" pitchFamily="18" charset="0"/>
            </a:endParaRPr>
          </a:p>
          <a:p>
            <a:r>
              <a:rPr lang="en-US" dirty="0" smtClean="0">
                <a:latin typeface="Times New Roman" pitchFamily="18" charset="0"/>
                <a:cs typeface="Times New Roman" pitchFamily="18" charset="0"/>
              </a:rPr>
              <a:t>-</a:t>
            </a:r>
            <a:r>
              <a:rPr lang="en-US" dirty="0" err="1" smtClean="0">
                <a:latin typeface="Times New Roman" pitchFamily="18" charset="0"/>
                <a:cs typeface="Times New Roman" pitchFamily="18" charset="0"/>
              </a:rPr>
              <a:t>Xem</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bài</a:t>
            </a:r>
            <a:r>
              <a:rPr lang="en-US" dirty="0" smtClean="0">
                <a:latin typeface="Times New Roman" pitchFamily="18" charset="0"/>
                <a:cs typeface="Times New Roman" pitchFamily="18" charset="0"/>
              </a:rPr>
              <a:t> </a:t>
            </a:r>
            <a:r>
              <a:rPr lang="en-US" dirty="0" err="1" smtClean="0">
                <a:latin typeface="Times New Roman" pitchFamily="18" charset="0"/>
                <a:cs typeface="Times New Roman" pitchFamily="18" charset="0"/>
              </a:rPr>
              <a:t>mới</a:t>
            </a:r>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315965018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533400"/>
            <a:ext cx="8229600" cy="5592763"/>
          </a:xfrm>
        </p:spPr>
        <p:txBody>
          <a:bodyPr>
            <a:normAutofit/>
          </a:bodyPr>
          <a:lstStyle/>
          <a:p>
            <a:pPr marL="0" indent="0">
              <a:buNone/>
            </a:pPr>
            <a:r>
              <a:rPr lang="en-US" sz="3600" u="sng" dirty="0" err="1" smtClean="0">
                <a:latin typeface="Times New Roman" pitchFamily="18" charset="0"/>
                <a:cs typeface="Times New Roman" pitchFamily="18" charset="0"/>
              </a:rPr>
              <a:t>Câu</a:t>
            </a:r>
            <a:r>
              <a:rPr lang="en-US" sz="3600" u="sng" dirty="0" smtClean="0">
                <a:latin typeface="Times New Roman" pitchFamily="18" charset="0"/>
                <a:cs typeface="Times New Roman" pitchFamily="18" charset="0"/>
              </a:rPr>
              <a:t> 5</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Ngày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hội</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quốc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phòng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toàn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dân</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được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tổ</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chức</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vào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ngày</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nào</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hằng</a:t>
            </a:r>
            <a:r>
              <a:rPr lang="en-US" sz="3600" dirty="0" smtClean="0">
                <a:latin typeface="Times New Roman" pitchFamily="18" charset="0"/>
                <a:cs typeface="Times New Roman" pitchFamily="18" charset="0"/>
              </a:rPr>
              <a:t> </a:t>
            </a:r>
            <a:r>
              <a:rPr lang="en-US" sz="3600" dirty="0" err="1" smtClean="0">
                <a:latin typeface="Times New Roman" pitchFamily="18" charset="0"/>
                <a:cs typeface="Times New Roman" pitchFamily="18" charset="0"/>
              </a:rPr>
              <a:t>năm</a:t>
            </a:r>
            <a:r>
              <a:rPr lang="en-US" sz="3600" dirty="0" smtClean="0">
                <a:latin typeface="Times New Roman" pitchFamily="18" charset="0"/>
                <a:cs typeface="Times New Roman" pitchFamily="18" charset="0"/>
              </a:rPr>
              <a:t>?</a:t>
            </a:r>
          </a:p>
          <a:p>
            <a:pPr marL="514350" indent="-514350">
              <a:buAutoNum type="alphaUcPeriod"/>
            </a:pPr>
            <a:r>
              <a:rPr lang="en-US" sz="3600" dirty="0" smtClean="0">
                <a:latin typeface="Times New Roman" pitchFamily="18" charset="0"/>
                <a:cs typeface="Times New Roman" pitchFamily="18" charset="0"/>
              </a:rPr>
              <a:t>19.8</a:t>
            </a:r>
          </a:p>
          <a:p>
            <a:pPr marL="514350" indent="-514350">
              <a:buAutoNum type="alphaUcPeriod"/>
            </a:pPr>
            <a:r>
              <a:rPr lang="en-US" sz="3600" dirty="0" smtClean="0">
                <a:latin typeface="Times New Roman" pitchFamily="18" charset="0"/>
                <a:cs typeface="Times New Roman" pitchFamily="18" charset="0"/>
              </a:rPr>
              <a:t>2.9</a:t>
            </a:r>
          </a:p>
          <a:p>
            <a:pPr marL="514350" indent="-514350">
              <a:buAutoNum type="alphaUcPeriod"/>
            </a:pPr>
            <a:r>
              <a:rPr lang="en-US" sz="3600" dirty="0" smtClean="0">
                <a:latin typeface="Times New Roman" pitchFamily="18" charset="0"/>
                <a:cs typeface="Times New Roman" pitchFamily="18" charset="0"/>
              </a:rPr>
              <a:t>3.2</a:t>
            </a:r>
          </a:p>
          <a:p>
            <a:pPr marL="514350" indent="-514350">
              <a:buAutoNum type="alphaUcPeriod"/>
            </a:pPr>
            <a:r>
              <a:rPr lang="en-US" sz="3600" dirty="0" smtClean="0">
                <a:latin typeface="Times New Roman" pitchFamily="18" charset="0"/>
                <a:cs typeface="Times New Roman" pitchFamily="18" charset="0"/>
              </a:rPr>
              <a:t>22.12</a:t>
            </a:r>
          </a:p>
          <a:p>
            <a:pPr marL="514350" indent="-514350">
              <a:buAutoNum type="alphaUcPeriod"/>
            </a:pPr>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17035670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 calcmode="lin" valueType="num">
                                      <p:cBhvr additive="base">
                                        <p:cTn id="7"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 calcmode="lin" valueType="num">
                                      <p:cBhvr additive="base">
                                        <p:cTn id="13"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 calcmode="lin" valueType="num">
                                      <p:cBhvr additive="base">
                                        <p:cTn id="25"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3" presetClass="emph" presetSubtype="2" fill="hold" nodeType="clickEffect">
                                  <p:stCondLst>
                                    <p:cond delay="0"/>
                                  </p:stCondLst>
                                  <p:childTnLst>
                                    <p:animClr clrSpc="rgb" dir="cw">
                                      <p:cBhvr override="childStyle">
                                        <p:cTn id="30" dur="2000" fill="hold"/>
                                        <p:tgtEl>
                                          <p:spTgt spid="3">
                                            <p:txEl>
                                              <p:pRg st="4" end="4"/>
                                            </p:txEl>
                                          </p:spTgt>
                                        </p:tgtEl>
                                        <p:attrNameLst>
                                          <p:attrName>style.color</p:attrName>
                                        </p:attrNameLst>
                                      </p:cBhvr>
                                      <p:to>
                                        <a:schemeClr val="accent2"/>
                                      </p:to>
                                    </p:animClr>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5538" name="Rectangle 2"/>
          <p:cNvSpPr>
            <a:spLocks noGrp="1" noChangeArrowheads="1"/>
          </p:cNvSpPr>
          <p:nvPr>
            <p:ph type="title"/>
          </p:nvPr>
        </p:nvSpPr>
        <p:spPr>
          <a:xfrm>
            <a:off x="304800" y="277813"/>
            <a:ext cx="8382000" cy="3303587"/>
          </a:xfrm>
        </p:spPr>
        <p:txBody>
          <a:bodyPr>
            <a:normAutofit fontScale="90000"/>
          </a:bodyPr>
          <a:lstStyle/>
          <a:p>
            <a:r>
              <a:rPr lang="en-US" sz="5400" b="1" dirty="0">
                <a:latin typeface="Times New Roman" pitchFamily="18" charset="0"/>
              </a:rPr>
              <a:t>B. </a:t>
            </a:r>
            <a:r>
              <a:rPr lang="en-US" sz="5400" b="1" dirty="0">
                <a:latin typeface="VNI-Times" pitchFamily="2" charset="0"/>
              </a:rPr>
              <a:t>HEÄ THOÁNG NHAØ TRÖÔØNG</a:t>
            </a:r>
            <a:r>
              <a:rPr lang="en-US" sz="5400" b="1" dirty="0">
                <a:latin typeface="Times New Roman" pitchFamily="18" charset="0"/>
              </a:rPr>
              <a:t> CÔNG AN VA</a:t>
            </a:r>
            <a:r>
              <a:rPr lang="vi-VN" sz="5400" b="1" dirty="0">
                <a:latin typeface="Times New Roman" pitchFamily="18" charset="0"/>
              </a:rPr>
              <a:t>̀ TUYỂN SINH </a:t>
            </a:r>
            <a:r>
              <a:rPr lang="en-US" sz="5400" b="1" dirty="0">
                <a:latin typeface="Times New Roman" pitchFamily="18" charset="0"/>
              </a:rPr>
              <a:t>ĐÀO TẠO</a:t>
            </a:r>
            <a:r>
              <a:rPr lang="vi-VN" sz="5400" b="1" dirty="0">
                <a:latin typeface="Times New Roman" pitchFamily="18" charset="0"/>
              </a:rPr>
              <a:t>.</a:t>
            </a:r>
            <a:r>
              <a:rPr lang="en-US" sz="5400" b="1" dirty="0">
                <a:latin typeface="Times New Roman" pitchFamily="18" charset="0"/>
              </a:rPr>
              <a:t/>
            </a:r>
            <a:br>
              <a:rPr lang="en-US" sz="5400" b="1" dirty="0">
                <a:latin typeface="Times New Roman" pitchFamily="18" charset="0"/>
              </a:rPr>
            </a:br>
            <a:endParaRPr lang="en-US" sz="5400" b="1" dirty="0">
              <a:latin typeface="Times New Roman" pitchFamily="18" charset="0"/>
            </a:endParaRPr>
          </a:p>
        </p:txBody>
      </p:sp>
      <p:sp>
        <p:nvSpPr>
          <p:cNvPr id="65539" name="Rectangle 3"/>
          <p:cNvSpPr>
            <a:spLocks noGrp="1" noChangeArrowheads="1"/>
          </p:cNvSpPr>
          <p:nvPr>
            <p:ph idx="1"/>
          </p:nvPr>
        </p:nvSpPr>
        <p:spPr>
          <a:xfrm>
            <a:off x="0" y="3581400"/>
            <a:ext cx="8915400" cy="2549525"/>
          </a:xfrm>
        </p:spPr>
        <p:txBody>
          <a:bodyPr/>
          <a:lstStyle/>
          <a:p>
            <a:pPr>
              <a:buFont typeface="Wingdings" pitchFamily="2" charset="2"/>
              <a:buNone/>
            </a:pPr>
            <a:r>
              <a:rPr lang="en-US" sz="4400" b="1">
                <a:latin typeface="Times New Roman" pitchFamily="18" charset="0"/>
              </a:rPr>
              <a:t>I. HÊ</a:t>
            </a:r>
            <a:r>
              <a:rPr lang="vi-VN" sz="4400" b="1">
                <a:latin typeface="Times New Roman" pitchFamily="18" charset="0"/>
              </a:rPr>
              <a:t>̣ THỐNG NHÀ</a:t>
            </a:r>
            <a:r>
              <a:rPr lang="vi-VN" sz="4400" b="1">
                <a:latin typeface="Arial" charset="0"/>
              </a:rPr>
              <a:t> </a:t>
            </a:r>
            <a:r>
              <a:rPr lang="vi-VN" sz="4400" b="1">
                <a:latin typeface="Times New Roman" pitchFamily="18" charset="0"/>
              </a:rPr>
              <a:t>TRƯỜNG CÔNG AN NHÂN DÂN:</a:t>
            </a:r>
            <a:endParaRPr lang="en-US" sz="4400" b="1">
              <a:latin typeface="Times New Roman" pitchFamily="18"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5538"/>
                                        </p:tgtEl>
                                        <p:attrNameLst>
                                          <p:attrName>style.visibility</p:attrName>
                                        </p:attrNameLst>
                                      </p:cBhvr>
                                      <p:to>
                                        <p:strVal val="visible"/>
                                      </p:to>
                                    </p:set>
                                    <p:animEffect transition="in" filter="fade">
                                      <p:cBhvr>
                                        <p:cTn id="7" dur="2000"/>
                                        <p:tgtEl>
                                          <p:spTgt spid="655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5539"/>
                                        </p:tgtEl>
                                        <p:attrNameLst>
                                          <p:attrName>style.visibility</p:attrName>
                                        </p:attrNameLst>
                                      </p:cBhvr>
                                      <p:to>
                                        <p:strVal val="visible"/>
                                      </p:to>
                                    </p:set>
                                    <p:animEffect transition="in" filter="fade">
                                      <p:cBhvr>
                                        <p:cTn id="10" dur="2000"/>
                                        <p:tgtEl>
                                          <p:spTgt spid="655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538" grpId="0"/>
      <p:bldP spid="65539" grpId="0"/>
    </p:bldLst>
  </p:timing>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600200"/>
            <a:ext cx="8839200" cy="4525963"/>
          </a:xfrm>
        </p:spPr>
        <p:txBody>
          <a:bodyPr>
            <a:normAutofit/>
          </a:bodyPr>
          <a:lstStyle/>
          <a:p>
            <a:r>
              <a:rPr lang="en-US" sz="4000" dirty="0" err="1" smtClean="0">
                <a:latin typeface="Times New Roman" pitchFamily="18" charset="0"/>
                <a:cs typeface="Times New Roman" pitchFamily="18" charset="0"/>
              </a:rPr>
              <a:t>Hãy</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kể</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tên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học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học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thuộc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hệ</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thống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nhà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trường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công</a:t>
            </a:r>
            <a:r>
              <a:rPr lang="en-US" sz="4000" dirty="0" smtClean="0">
                <a:latin typeface="Times New Roman" pitchFamily="18" charset="0"/>
                <a:cs typeface="Times New Roman" pitchFamily="18" charset="0"/>
              </a:rPr>
              <a:t> an </a:t>
            </a:r>
            <a:r>
              <a:rPr lang="en-US" sz="4000" dirty="0" err="1" smtClean="0">
                <a:latin typeface="Times New Roman" pitchFamily="18" charset="0"/>
                <a:cs typeface="Times New Roman" pitchFamily="18" charset="0"/>
              </a:rPr>
              <a:t>nhân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dân</a:t>
            </a:r>
            <a:r>
              <a:rPr lang="en-US" sz="4000" dirty="0" smtClean="0">
                <a:latin typeface="Times New Roman" pitchFamily="18" charset="0"/>
                <a:cs typeface="Times New Roman" pitchFamily="18" charset="0"/>
              </a:rPr>
              <a:t>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2419901917"/>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3000" b="-3000"/>
          </a:stretch>
        </a:blipFill>
        <a:effectLst/>
      </p:bgPr>
    </p:bg>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p:txBody>
          <a:bodyPr/>
          <a:lstStyle/>
          <a:p>
            <a:r>
              <a:rPr lang="en-US" sz="4800" b="1" dirty="0"/>
              <a:t>1/ Có 3 </a:t>
            </a:r>
            <a:r>
              <a:rPr lang="en-US" sz="4800" b="1" dirty="0" err="1"/>
              <a:t>học</a:t>
            </a:r>
            <a:r>
              <a:rPr lang="en-US" sz="4800" b="1" dirty="0"/>
              <a:t> </a:t>
            </a:r>
            <a:r>
              <a:rPr lang="en-US" sz="4800" b="1" dirty="0" err="1"/>
              <a:t>viện</a:t>
            </a:r>
            <a:r>
              <a:rPr lang="en-US" sz="4800" b="1" dirty="0"/>
              <a:t>:</a:t>
            </a:r>
            <a:endParaRPr lang="en-US" sz="4800" dirty="0"/>
          </a:p>
        </p:txBody>
      </p:sp>
      <p:sp>
        <p:nvSpPr>
          <p:cNvPr id="66563" name="Rectangle 3"/>
          <p:cNvSpPr>
            <a:spLocks noGrp="1" noChangeArrowheads="1"/>
          </p:cNvSpPr>
          <p:nvPr>
            <p:ph idx="1"/>
          </p:nvPr>
        </p:nvSpPr>
        <p:spPr>
          <a:xfrm>
            <a:off x="152400" y="1828800"/>
            <a:ext cx="8839200" cy="4302125"/>
          </a:xfrm>
        </p:spPr>
        <p:txBody>
          <a:bodyPr/>
          <a:lstStyle/>
          <a:p>
            <a:pPr>
              <a:buFont typeface="Wingdings" pitchFamily="2" charset="2"/>
              <a:buNone/>
            </a:pPr>
            <a:r>
              <a:rPr lang="en-US" dirty="0"/>
              <a:t>  - </a:t>
            </a:r>
            <a:r>
              <a:rPr lang="en-US" sz="4000" dirty="0" err="1"/>
              <a:t>Học</a:t>
            </a:r>
            <a:r>
              <a:rPr lang="en-US" sz="4000" dirty="0"/>
              <a:t> </a:t>
            </a:r>
            <a:r>
              <a:rPr lang="en-US" sz="4000" dirty="0" err="1"/>
              <a:t>viện</a:t>
            </a:r>
            <a:r>
              <a:rPr lang="en-US" sz="4000" dirty="0"/>
              <a:t> An </a:t>
            </a:r>
            <a:r>
              <a:rPr lang="en-US" sz="4000" dirty="0" err="1"/>
              <a:t>ninh</a:t>
            </a:r>
            <a:r>
              <a:rPr lang="en-US" sz="4000" dirty="0"/>
              <a:t> </a:t>
            </a:r>
            <a:r>
              <a:rPr lang="en-US" sz="4000" dirty="0" err="1"/>
              <a:t>nhân</a:t>
            </a:r>
            <a:r>
              <a:rPr lang="en-US" sz="4000" dirty="0"/>
              <a:t> </a:t>
            </a:r>
            <a:r>
              <a:rPr lang="en-US" sz="4000" dirty="0" err="1" smtClean="0"/>
              <a:t>dân</a:t>
            </a:r>
            <a:endParaRPr lang="en-US" sz="4000" dirty="0"/>
          </a:p>
          <a:p>
            <a:pPr>
              <a:buFont typeface="Wingdings" pitchFamily="2" charset="2"/>
              <a:buNone/>
            </a:pPr>
            <a:r>
              <a:rPr lang="en-US" sz="4000" dirty="0"/>
              <a:t> - </a:t>
            </a:r>
            <a:r>
              <a:rPr lang="en-US" sz="4000" dirty="0" err="1"/>
              <a:t>Học</a:t>
            </a:r>
            <a:r>
              <a:rPr lang="en-US" sz="4000" dirty="0"/>
              <a:t> </a:t>
            </a:r>
            <a:r>
              <a:rPr lang="en-US" sz="4000" dirty="0" err="1"/>
              <a:t>viện</a:t>
            </a:r>
            <a:r>
              <a:rPr lang="en-US" sz="4000" dirty="0"/>
              <a:t> </a:t>
            </a:r>
            <a:r>
              <a:rPr lang="en-US" sz="4000" dirty="0" err="1"/>
              <a:t>Cảnh</a:t>
            </a:r>
            <a:r>
              <a:rPr lang="en-US" sz="4000" dirty="0"/>
              <a:t> </a:t>
            </a:r>
            <a:r>
              <a:rPr lang="en-US" sz="4000" dirty="0" err="1"/>
              <a:t>sát</a:t>
            </a:r>
            <a:r>
              <a:rPr lang="en-US" sz="4000" dirty="0"/>
              <a:t> </a:t>
            </a:r>
            <a:r>
              <a:rPr lang="en-US" sz="4000" dirty="0" err="1"/>
              <a:t>nhân</a:t>
            </a:r>
            <a:r>
              <a:rPr lang="en-US" sz="4000" dirty="0"/>
              <a:t> </a:t>
            </a:r>
            <a:r>
              <a:rPr lang="en-US" sz="4000" dirty="0" err="1" smtClean="0"/>
              <a:t>dân</a:t>
            </a:r>
            <a:endParaRPr lang="en-US" sz="4000" dirty="0"/>
          </a:p>
          <a:p>
            <a:pPr>
              <a:buFont typeface="Wingdings" pitchFamily="2" charset="2"/>
              <a:buNone/>
            </a:pPr>
            <a:r>
              <a:rPr lang="en-US" sz="4000" dirty="0"/>
              <a:t> - </a:t>
            </a:r>
            <a:r>
              <a:rPr lang="en-US" sz="4000" dirty="0" err="1"/>
              <a:t>Học</a:t>
            </a:r>
            <a:r>
              <a:rPr lang="en-US" sz="4000" dirty="0"/>
              <a:t> </a:t>
            </a:r>
            <a:r>
              <a:rPr lang="en-US" sz="4000" dirty="0" err="1"/>
              <a:t>viện</a:t>
            </a:r>
            <a:r>
              <a:rPr lang="en-US" sz="4000" dirty="0"/>
              <a:t> </a:t>
            </a:r>
            <a:r>
              <a:rPr lang="en-US" sz="4000" dirty="0" err="1"/>
              <a:t>tình</a:t>
            </a:r>
            <a:r>
              <a:rPr lang="en-US" sz="4000" dirty="0"/>
              <a:t> </a:t>
            </a:r>
            <a:r>
              <a:rPr lang="en-US" sz="4000" dirty="0" err="1"/>
              <a:t>báo</a:t>
            </a:r>
            <a:r>
              <a:rPr lang="en-US" sz="4000" dirty="0"/>
              <a:t>.</a:t>
            </a:r>
          </a:p>
        </p:txBody>
      </p:sp>
    </p:spTree>
  </p:cSld>
  <p:clrMapOvr>
    <a:masterClrMapping/>
  </p:clrMapOvr>
  <p:transition>
    <p:wipe dir="d"/>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7" presetClass="entr" presetSubtype="0" fill="hold" grpId="0" nodeType="withEffect">
                                  <p:stCondLst>
                                    <p:cond delay="0"/>
                                  </p:stCondLst>
                                  <p:childTnLst>
                                    <p:set>
                                      <p:cBhvr>
                                        <p:cTn id="6" dur="1" fill="hold">
                                          <p:stCondLst>
                                            <p:cond delay="0"/>
                                          </p:stCondLst>
                                        </p:cTn>
                                        <p:tgtEl>
                                          <p:spTgt spid="66562"/>
                                        </p:tgtEl>
                                        <p:attrNameLst>
                                          <p:attrName>style.visibility</p:attrName>
                                        </p:attrNameLst>
                                      </p:cBhvr>
                                      <p:to>
                                        <p:strVal val="visible"/>
                                      </p:to>
                                    </p:set>
                                    <p:animEffect transition="in" filter="fade">
                                      <p:cBhvr>
                                        <p:cTn id="7" dur="1000"/>
                                        <p:tgtEl>
                                          <p:spTgt spid="66562"/>
                                        </p:tgtEl>
                                      </p:cBhvr>
                                    </p:animEffect>
                                    <p:anim calcmode="lin" valueType="num">
                                      <p:cBhvr>
                                        <p:cTn id="8" dur="1000" fill="hold"/>
                                        <p:tgtEl>
                                          <p:spTgt spid="66562"/>
                                        </p:tgtEl>
                                        <p:attrNameLst>
                                          <p:attrName>ppt_x</p:attrName>
                                        </p:attrNameLst>
                                      </p:cBhvr>
                                      <p:tavLst>
                                        <p:tav tm="0">
                                          <p:val>
                                            <p:strVal val="#ppt_x"/>
                                          </p:val>
                                        </p:tav>
                                        <p:tav tm="100000">
                                          <p:val>
                                            <p:strVal val="#ppt_x"/>
                                          </p:val>
                                        </p:tav>
                                      </p:tavLst>
                                    </p:anim>
                                    <p:anim calcmode="lin" valueType="num">
                                      <p:cBhvr>
                                        <p:cTn id="9" dur="898" decel="100000" fill="hold"/>
                                        <p:tgtEl>
                                          <p:spTgt spid="66562"/>
                                        </p:tgtEl>
                                        <p:attrNameLst>
                                          <p:attrName>ppt_y</p:attrName>
                                        </p:attrNameLst>
                                      </p:cBhvr>
                                      <p:tavLst>
                                        <p:tav tm="0">
                                          <p:val>
                                            <p:strVal val="#ppt_y+1"/>
                                          </p:val>
                                        </p:tav>
                                        <p:tav tm="100000">
                                          <p:val>
                                            <p:strVal val="#ppt_y-.03"/>
                                          </p:val>
                                        </p:tav>
                                      </p:tavLst>
                                    </p:anim>
                                    <p:anim calcmode="lin" valueType="num">
                                      <p:cBhvr>
                                        <p:cTn id="10" dur="100" accel="100000" fill="hold">
                                          <p:stCondLst>
                                            <p:cond delay="898"/>
                                          </p:stCondLst>
                                        </p:cTn>
                                        <p:tgtEl>
                                          <p:spTgt spid="66562"/>
                                        </p:tgtEl>
                                        <p:attrNameLst>
                                          <p:attrName>ppt_y</p:attrName>
                                        </p:attrNameLst>
                                      </p:cBhvr>
                                      <p:tavLst>
                                        <p:tav tm="0">
                                          <p:val>
                                            <p:strVal val="#ppt_y-.03"/>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7" presetClass="entr" presetSubtype="0" fill="hold" grpId="0" nodeType="clickEffect">
                                  <p:stCondLst>
                                    <p:cond delay="0"/>
                                  </p:stCondLst>
                                  <p:childTnLst>
                                    <p:set>
                                      <p:cBhvr>
                                        <p:cTn id="14" dur="1" fill="hold">
                                          <p:stCondLst>
                                            <p:cond delay="0"/>
                                          </p:stCondLst>
                                        </p:cTn>
                                        <p:tgtEl>
                                          <p:spTgt spid="66563">
                                            <p:txEl>
                                              <p:pRg st="0" end="0"/>
                                            </p:txEl>
                                          </p:spTgt>
                                        </p:tgtEl>
                                        <p:attrNameLst>
                                          <p:attrName>style.visibility</p:attrName>
                                        </p:attrNameLst>
                                      </p:cBhvr>
                                      <p:to>
                                        <p:strVal val="visible"/>
                                      </p:to>
                                    </p:set>
                                    <p:animEffect transition="in" filter="fade">
                                      <p:cBhvr>
                                        <p:cTn id="15" dur="1000"/>
                                        <p:tgtEl>
                                          <p:spTgt spid="66563">
                                            <p:txEl>
                                              <p:pRg st="0" end="0"/>
                                            </p:txEl>
                                          </p:spTgt>
                                        </p:tgtEl>
                                      </p:cBhvr>
                                    </p:animEffect>
                                    <p:anim calcmode="lin" valueType="num">
                                      <p:cBhvr>
                                        <p:cTn id="16" dur="1000" fill="hold"/>
                                        <p:tgtEl>
                                          <p:spTgt spid="66563">
                                            <p:txEl>
                                              <p:pRg st="0" end="0"/>
                                            </p:txEl>
                                          </p:spTgt>
                                        </p:tgtEl>
                                        <p:attrNameLst>
                                          <p:attrName>ppt_x</p:attrName>
                                        </p:attrNameLst>
                                      </p:cBhvr>
                                      <p:tavLst>
                                        <p:tav tm="0">
                                          <p:val>
                                            <p:strVal val="#ppt_x"/>
                                          </p:val>
                                        </p:tav>
                                        <p:tav tm="100000">
                                          <p:val>
                                            <p:strVal val="#ppt_x"/>
                                          </p:val>
                                        </p:tav>
                                      </p:tavLst>
                                    </p:anim>
                                    <p:anim calcmode="lin" valueType="num">
                                      <p:cBhvr>
                                        <p:cTn id="17" dur="898" decel="100000" fill="hold"/>
                                        <p:tgtEl>
                                          <p:spTgt spid="66563">
                                            <p:txEl>
                                              <p:pRg st="0" end="0"/>
                                            </p:txEl>
                                          </p:spTgt>
                                        </p:tgtEl>
                                        <p:attrNameLst>
                                          <p:attrName>ppt_y</p:attrName>
                                        </p:attrNameLst>
                                      </p:cBhvr>
                                      <p:tavLst>
                                        <p:tav tm="0">
                                          <p:val>
                                            <p:strVal val="#ppt_y+1"/>
                                          </p:val>
                                        </p:tav>
                                        <p:tav tm="100000">
                                          <p:val>
                                            <p:strVal val="#ppt_y-.03"/>
                                          </p:val>
                                        </p:tav>
                                      </p:tavLst>
                                    </p:anim>
                                    <p:anim calcmode="lin" valueType="num">
                                      <p:cBhvr>
                                        <p:cTn id="18" dur="100" accel="100000" fill="hold">
                                          <p:stCondLst>
                                            <p:cond delay="898"/>
                                          </p:stCondLst>
                                        </p:cTn>
                                        <p:tgtEl>
                                          <p:spTgt spid="66563">
                                            <p:txEl>
                                              <p:pRg st="0" end="0"/>
                                            </p:txEl>
                                          </p:spTgt>
                                        </p:tgtEl>
                                        <p:attrNameLst>
                                          <p:attrName>ppt_y</p:attrName>
                                        </p:attrNameLst>
                                      </p:cBhvr>
                                      <p:tavLst>
                                        <p:tav tm="0">
                                          <p:val>
                                            <p:strVal val="#ppt_y-.03"/>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7" presetClass="entr" presetSubtype="0" fill="hold" grpId="0" nodeType="clickEffect">
                                  <p:stCondLst>
                                    <p:cond delay="0"/>
                                  </p:stCondLst>
                                  <p:childTnLst>
                                    <p:set>
                                      <p:cBhvr>
                                        <p:cTn id="22" dur="1" fill="hold">
                                          <p:stCondLst>
                                            <p:cond delay="0"/>
                                          </p:stCondLst>
                                        </p:cTn>
                                        <p:tgtEl>
                                          <p:spTgt spid="66563">
                                            <p:txEl>
                                              <p:pRg st="1" end="1"/>
                                            </p:txEl>
                                          </p:spTgt>
                                        </p:tgtEl>
                                        <p:attrNameLst>
                                          <p:attrName>style.visibility</p:attrName>
                                        </p:attrNameLst>
                                      </p:cBhvr>
                                      <p:to>
                                        <p:strVal val="visible"/>
                                      </p:to>
                                    </p:set>
                                    <p:animEffect transition="in" filter="fade">
                                      <p:cBhvr>
                                        <p:cTn id="23" dur="1000"/>
                                        <p:tgtEl>
                                          <p:spTgt spid="66563">
                                            <p:txEl>
                                              <p:pRg st="1" end="1"/>
                                            </p:txEl>
                                          </p:spTgt>
                                        </p:tgtEl>
                                      </p:cBhvr>
                                    </p:animEffect>
                                    <p:anim calcmode="lin" valueType="num">
                                      <p:cBhvr>
                                        <p:cTn id="24" dur="1000" fill="hold"/>
                                        <p:tgtEl>
                                          <p:spTgt spid="66563">
                                            <p:txEl>
                                              <p:pRg st="1" end="1"/>
                                            </p:txEl>
                                          </p:spTgt>
                                        </p:tgtEl>
                                        <p:attrNameLst>
                                          <p:attrName>ppt_x</p:attrName>
                                        </p:attrNameLst>
                                      </p:cBhvr>
                                      <p:tavLst>
                                        <p:tav tm="0">
                                          <p:val>
                                            <p:strVal val="#ppt_x"/>
                                          </p:val>
                                        </p:tav>
                                        <p:tav tm="100000">
                                          <p:val>
                                            <p:strVal val="#ppt_x"/>
                                          </p:val>
                                        </p:tav>
                                      </p:tavLst>
                                    </p:anim>
                                    <p:anim calcmode="lin" valueType="num">
                                      <p:cBhvr>
                                        <p:cTn id="25" dur="898" decel="100000" fill="hold"/>
                                        <p:tgtEl>
                                          <p:spTgt spid="66563">
                                            <p:txEl>
                                              <p:pRg st="1" end="1"/>
                                            </p:txEl>
                                          </p:spTgt>
                                        </p:tgtEl>
                                        <p:attrNameLst>
                                          <p:attrName>ppt_y</p:attrName>
                                        </p:attrNameLst>
                                      </p:cBhvr>
                                      <p:tavLst>
                                        <p:tav tm="0">
                                          <p:val>
                                            <p:strVal val="#ppt_y+1"/>
                                          </p:val>
                                        </p:tav>
                                        <p:tav tm="100000">
                                          <p:val>
                                            <p:strVal val="#ppt_y-.03"/>
                                          </p:val>
                                        </p:tav>
                                      </p:tavLst>
                                    </p:anim>
                                    <p:anim calcmode="lin" valueType="num">
                                      <p:cBhvr>
                                        <p:cTn id="26" dur="100" accel="100000" fill="hold">
                                          <p:stCondLst>
                                            <p:cond delay="898"/>
                                          </p:stCondLst>
                                        </p:cTn>
                                        <p:tgtEl>
                                          <p:spTgt spid="66563">
                                            <p:txEl>
                                              <p:pRg st="1" end="1"/>
                                            </p:txEl>
                                          </p:spTgt>
                                        </p:tgtEl>
                                        <p:attrNameLst>
                                          <p:attrName>ppt_y</p:attrName>
                                        </p:attrNameLst>
                                      </p:cBhvr>
                                      <p:tavLst>
                                        <p:tav tm="0">
                                          <p:val>
                                            <p:strVal val="#ppt_y-.03"/>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7" presetClass="entr" presetSubtype="0" fill="hold" grpId="0" nodeType="clickEffect">
                                  <p:stCondLst>
                                    <p:cond delay="0"/>
                                  </p:stCondLst>
                                  <p:childTnLst>
                                    <p:set>
                                      <p:cBhvr>
                                        <p:cTn id="30" dur="1" fill="hold">
                                          <p:stCondLst>
                                            <p:cond delay="0"/>
                                          </p:stCondLst>
                                        </p:cTn>
                                        <p:tgtEl>
                                          <p:spTgt spid="66563">
                                            <p:txEl>
                                              <p:pRg st="2" end="2"/>
                                            </p:txEl>
                                          </p:spTgt>
                                        </p:tgtEl>
                                        <p:attrNameLst>
                                          <p:attrName>style.visibility</p:attrName>
                                        </p:attrNameLst>
                                      </p:cBhvr>
                                      <p:to>
                                        <p:strVal val="visible"/>
                                      </p:to>
                                    </p:set>
                                    <p:animEffect transition="in" filter="fade">
                                      <p:cBhvr>
                                        <p:cTn id="31" dur="1000"/>
                                        <p:tgtEl>
                                          <p:spTgt spid="66563">
                                            <p:txEl>
                                              <p:pRg st="2" end="2"/>
                                            </p:txEl>
                                          </p:spTgt>
                                        </p:tgtEl>
                                      </p:cBhvr>
                                    </p:animEffect>
                                    <p:anim calcmode="lin" valueType="num">
                                      <p:cBhvr>
                                        <p:cTn id="32" dur="1000" fill="hold"/>
                                        <p:tgtEl>
                                          <p:spTgt spid="66563">
                                            <p:txEl>
                                              <p:pRg st="2" end="2"/>
                                            </p:txEl>
                                          </p:spTgt>
                                        </p:tgtEl>
                                        <p:attrNameLst>
                                          <p:attrName>ppt_x</p:attrName>
                                        </p:attrNameLst>
                                      </p:cBhvr>
                                      <p:tavLst>
                                        <p:tav tm="0">
                                          <p:val>
                                            <p:strVal val="#ppt_x"/>
                                          </p:val>
                                        </p:tav>
                                        <p:tav tm="100000">
                                          <p:val>
                                            <p:strVal val="#ppt_x"/>
                                          </p:val>
                                        </p:tav>
                                      </p:tavLst>
                                    </p:anim>
                                    <p:anim calcmode="lin" valueType="num">
                                      <p:cBhvr>
                                        <p:cTn id="33" dur="898" decel="100000" fill="hold"/>
                                        <p:tgtEl>
                                          <p:spTgt spid="66563">
                                            <p:txEl>
                                              <p:pRg st="2" end="2"/>
                                            </p:txEl>
                                          </p:spTgt>
                                        </p:tgtEl>
                                        <p:attrNameLst>
                                          <p:attrName>ppt_y</p:attrName>
                                        </p:attrNameLst>
                                      </p:cBhvr>
                                      <p:tavLst>
                                        <p:tav tm="0">
                                          <p:val>
                                            <p:strVal val="#ppt_y+1"/>
                                          </p:val>
                                        </p:tav>
                                        <p:tav tm="100000">
                                          <p:val>
                                            <p:strVal val="#ppt_y-.03"/>
                                          </p:val>
                                        </p:tav>
                                      </p:tavLst>
                                    </p:anim>
                                    <p:anim calcmode="lin" valueType="num">
                                      <p:cBhvr>
                                        <p:cTn id="34" dur="100" accel="100000" fill="hold">
                                          <p:stCondLst>
                                            <p:cond delay="898"/>
                                          </p:stCondLst>
                                        </p:cTn>
                                        <p:tgtEl>
                                          <p:spTgt spid="66563">
                                            <p:txEl>
                                              <p:pRg st="2" end="2"/>
                                            </p:txEl>
                                          </p:spTgt>
                                        </p:tgtEl>
                                        <p:attrNameLst>
                                          <p:attrName>ppt_y</p:attrName>
                                        </p:attrNameLst>
                                      </p:cBhvr>
                                      <p:tavLst>
                                        <p:tav tm="0">
                                          <p:val>
                                            <p:strVal val="#ppt_y-.03"/>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562" grpId="0"/>
      <p:bldP spid="66563" grpId="0" build="p"/>
    </p:bldLst>
  </p:timing>
</p:sld>
</file>

<file path=ppt/slides/slide6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457200" y="274638"/>
            <a:ext cx="8229600" cy="944562"/>
          </a:xfrm>
        </p:spPr>
        <p:txBody>
          <a:bodyPr/>
          <a:lstStyle/>
          <a:p>
            <a:r>
              <a:rPr lang="en-US" sz="4800" b="1" dirty="0"/>
              <a:t>2/ Có 3 </a:t>
            </a:r>
            <a:r>
              <a:rPr lang="en-US" sz="4800" b="1" dirty="0" err="1"/>
              <a:t>trường</a:t>
            </a:r>
            <a:r>
              <a:rPr lang="en-US" sz="4800" b="1" dirty="0"/>
              <a:t> </a:t>
            </a:r>
            <a:r>
              <a:rPr lang="en-US" sz="4800" b="1" dirty="0" err="1"/>
              <a:t>Đại</a:t>
            </a:r>
            <a:r>
              <a:rPr lang="en-US" sz="4800" b="1" dirty="0"/>
              <a:t> </a:t>
            </a:r>
            <a:r>
              <a:rPr lang="en-US" sz="4800" b="1" dirty="0" err="1"/>
              <a:t>học</a:t>
            </a:r>
            <a:r>
              <a:rPr lang="en-US" sz="4800" b="1" dirty="0"/>
              <a:t>:</a:t>
            </a:r>
            <a:endParaRPr lang="en-US" sz="4800" dirty="0"/>
          </a:p>
        </p:txBody>
      </p:sp>
      <p:sp>
        <p:nvSpPr>
          <p:cNvPr id="67587" name="Rectangle 3"/>
          <p:cNvSpPr>
            <a:spLocks noGrp="1" noChangeArrowheads="1"/>
          </p:cNvSpPr>
          <p:nvPr>
            <p:ph idx="1"/>
          </p:nvPr>
        </p:nvSpPr>
        <p:spPr>
          <a:xfrm>
            <a:off x="152400" y="1524000"/>
            <a:ext cx="8534400" cy="4606925"/>
          </a:xfrm>
        </p:spPr>
        <p:txBody>
          <a:bodyPr>
            <a:normAutofit/>
          </a:bodyPr>
          <a:lstStyle/>
          <a:p>
            <a:pPr>
              <a:buFontTx/>
              <a:buChar char="-"/>
            </a:pPr>
            <a:r>
              <a:rPr lang="en-US" sz="4000" dirty="0" err="1"/>
              <a:t>Đại</a:t>
            </a:r>
            <a:r>
              <a:rPr lang="en-US" sz="4000" dirty="0"/>
              <a:t> </a:t>
            </a:r>
            <a:r>
              <a:rPr lang="en-US" sz="4000" dirty="0" err="1"/>
              <a:t>học</a:t>
            </a:r>
            <a:r>
              <a:rPr lang="en-US" sz="4000" dirty="0"/>
              <a:t> An </a:t>
            </a:r>
            <a:r>
              <a:rPr lang="en-US" sz="4000" dirty="0" err="1"/>
              <a:t>ninh</a:t>
            </a:r>
            <a:r>
              <a:rPr lang="en-US" sz="4000" dirty="0"/>
              <a:t> </a:t>
            </a:r>
            <a:r>
              <a:rPr lang="en-US" sz="4000" dirty="0" err="1"/>
              <a:t>nhân</a:t>
            </a:r>
            <a:r>
              <a:rPr lang="en-US" sz="4000" dirty="0"/>
              <a:t> </a:t>
            </a:r>
            <a:r>
              <a:rPr lang="en-US" sz="4000" dirty="0" err="1" smtClean="0"/>
              <a:t>dân</a:t>
            </a:r>
            <a:r>
              <a:rPr lang="en-US" sz="4000" dirty="0"/>
              <a:t> </a:t>
            </a:r>
            <a:r>
              <a:rPr lang="en-US" sz="4000" dirty="0" smtClean="0"/>
              <a:t>(</a:t>
            </a:r>
            <a:r>
              <a:rPr lang="vi-VN" sz="3600" dirty="0"/>
              <a:t>47 Xa lộ Hà Nội, Phường Linh Trung, Thủ Đức, Hồ Chí </a:t>
            </a:r>
            <a:r>
              <a:rPr lang="vi-VN" sz="3600" dirty="0" smtClean="0"/>
              <a:t>Minh</a:t>
            </a:r>
            <a:r>
              <a:rPr lang="en-US" sz="3600" dirty="0" smtClean="0"/>
              <a:t>)</a:t>
            </a:r>
            <a:endParaRPr lang="en-US" sz="3600" dirty="0"/>
          </a:p>
          <a:p>
            <a:pPr>
              <a:buFontTx/>
              <a:buChar char="-"/>
            </a:pPr>
            <a:r>
              <a:rPr lang="en-US" sz="4000" dirty="0" err="1"/>
              <a:t>Đại</a:t>
            </a:r>
            <a:r>
              <a:rPr lang="en-US" sz="4000" dirty="0"/>
              <a:t> </a:t>
            </a:r>
            <a:r>
              <a:rPr lang="en-US" sz="4000" dirty="0" err="1"/>
              <a:t>học</a:t>
            </a:r>
            <a:r>
              <a:rPr lang="en-US" sz="4000" dirty="0"/>
              <a:t> </a:t>
            </a:r>
            <a:r>
              <a:rPr lang="en-US" sz="4000" dirty="0" err="1"/>
              <a:t>Cảnh</a:t>
            </a:r>
            <a:r>
              <a:rPr lang="en-US" sz="4000" dirty="0"/>
              <a:t> </a:t>
            </a:r>
            <a:r>
              <a:rPr lang="en-US" sz="4000" dirty="0" err="1"/>
              <a:t>sát</a:t>
            </a:r>
            <a:r>
              <a:rPr lang="en-US" sz="4000" dirty="0"/>
              <a:t> </a:t>
            </a:r>
            <a:r>
              <a:rPr lang="en-US" sz="4000" dirty="0" err="1"/>
              <a:t>nhân</a:t>
            </a:r>
            <a:r>
              <a:rPr lang="en-US" sz="4000" dirty="0"/>
              <a:t> </a:t>
            </a:r>
            <a:r>
              <a:rPr lang="en-US" sz="4000" dirty="0" err="1" smtClean="0"/>
              <a:t>dân</a:t>
            </a:r>
            <a:r>
              <a:rPr lang="en-US" sz="4000" dirty="0"/>
              <a:t> </a:t>
            </a:r>
            <a:r>
              <a:rPr lang="en-US" sz="4000" dirty="0" smtClean="0"/>
              <a:t>(Q7.TPHCM)</a:t>
            </a:r>
            <a:endParaRPr lang="en-US" sz="4000" dirty="0"/>
          </a:p>
          <a:p>
            <a:pPr>
              <a:buFontTx/>
              <a:buChar char="-"/>
            </a:pPr>
            <a:r>
              <a:rPr lang="en-US" sz="4000" dirty="0" err="1"/>
              <a:t>Đại</a:t>
            </a:r>
            <a:r>
              <a:rPr lang="en-US" sz="4000" dirty="0"/>
              <a:t> </a:t>
            </a:r>
            <a:r>
              <a:rPr lang="en-US" sz="4000" dirty="0" err="1"/>
              <a:t>học</a:t>
            </a:r>
            <a:r>
              <a:rPr lang="en-US" sz="4000" dirty="0"/>
              <a:t> </a:t>
            </a:r>
            <a:r>
              <a:rPr lang="en-US" sz="4000" dirty="0" err="1"/>
              <a:t>Phòng</a:t>
            </a:r>
            <a:r>
              <a:rPr lang="en-US" sz="4000" dirty="0"/>
              <a:t> </a:t>
            </a:r>
            <a:r>
              <a:rPr lang="en-US" sz="4000" dirty="0" err="1"/>
              <a:t>cháy</a:t>
            </a:r>
            <a:r>
              <a:rPr lang="en-US" sz="4000" dirty="0"/>
              <a:t> – </a:t>
            </a:r>
            <a:r>
              <a:rPr lang="en-US" sz="4000" dirty="0" err="1"/>
              <a:t>chữa</a:t>
            </a:r>
            <a:r>
              <a:rPr lang="en-US" sz="4000" dirty="0"/>
              <a:t> </a:t>
            </a:r>
            <a:r>
              <a:rPr lang="en-US" sz="4000" dirty="0" err="1" smtClean="0"/>
              <a:t>cháy</a:t>
            </a:r>
            <a:endParaRPr lang="en-US" sz="4000" dirty="0" smtClean="0"/>
          </a:p>
          <a:p>
            <a:pPr marL="0" indent="0">
              <a:buNone/>
            </a:pPr>
            <a:r>
              <a:rPr lang="en-US" sz="4000" dirty="0" smtClean="0"/>
              <a:t>(</a:t>
            </a:r>
            <a:r>
              <a:rPr lang="en-US" sz="4000" dirty="0" err="1" smtClean="0"/>
              <a:t>Thanh</a:t>
            </a:r>
            <a:r>
              <a:rPr lang="en-US" sz="4000" dirty="0" smtClean="0"/>
              <a:t> </a:t>
            </a:r>
            <a:r>
              <a:rPr lang="en-US" sz="4000" dirty="0" err="1" smtClean="0"/>
              <a:t>Xuân</a:t>
            </a:r>
            <a:r>
              <a:rPr lang="en-US" sz="4000" dirty="0" smtClean="0"/>
              <a:t> </a:t>
            </a:r>
            <a:r>
              <a:rPr lang="en-US" sz="4000" dirty="0" err="1" smtClean="0"/>
              <a:t>Hà</a:t>
            </a:r>
            <a:r>
              <a:rPr lang="en-US" sz="4000" dirty="0" smtClean="0"/>
              <a:t> </a:t>
            </a:r>
            <a:r>
              <a:rPr lang="en-US" sz="4000" dirty="0" err="1" smtClean="0"/>
              <a:t>Nội</a:t>
            </a:r>
            <a:r>
              <a:rPr lang="en-US" sz="4000" dirty="0" smtClean="0"/>
              <a:t>).</a:t>
            </a:r>
            <a:endParaRPr lang="en-US" sz="4000" dirty="0"/>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7587">
                                            <p:txEl>
                                              <p:pRg st="0" end="0"/>
                                            </p:txEl>
                                          </p:spTgt>
                                        </p:tgtEl>
                                        <p:attrNameLst>
                                          <p:attrName>style.visibility</p:attrName>
                                        </p:attrNameLst>
                                      </p:cBhvr>
                                      <p:to>
                                        <p:strVal val="visible"/>
                                      </p:to>
                                    </p:set>
                                    <p:animEffect transition="in" filter="fade">
                                      <p:cBhvr>
                                        <p:cTn id="7" dur="1000"/>
                                        <p:tgtEl>
                                          <p:spTgt spid="67587">
                                            <p:txEl>
                                              <p:pRg st="0" end="0"/>
                                            </p:txEl>
                                          </p:spTgt>
                                        </p:tgtEl>
                                      </p:cBhvr>
                                    </p:animEffect>
                                    <p:anim calcmode="lin" valueType="num">
                                      <p:cBhvr>
                                        <p:cTn id="8" dur="1000" fill="hold"/>
                                        <p:tgtEl>
                                          <p:spTgt spid="6758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758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67587">
                                            <p:txEl>
                                              <p:pRg st="1" end="1"/>
                                            </p:txEl>
                                          </p:spTgt>
                                        </p:tgtEl>
                                        <p:attrNameLst>
                                          <p:attrName>style.visibility</p:attrName>
                                        </p:attrNameLst>
                                      </p:cBhvr>
                                      <p:to>
                                        <p:strVal val="visible"/>
                                      </p:to>
                                    </p:set>
                                    <p:animEffect transition="in" filter="fade">
                                      <p:cBhvr>
                                        <p:cTn id="14" dur="1000"/>
                                        <p:tgtEl>
                                          <p:spTgt spid="67587">
                                            <p:txEl>
                                              <p:pRg st="1" end="1"/>
                                            </p:txEl>
                                          </p:spTgt>
                                        </p:tgtEl>
                                      </p:cBhvr>
                                    </p:animEffect>
                                    <p:anim calcmode="lin" valueType="num">
                                      <p:cBhvr>
                                        <p:cTn id="15" dur="1000" fill="hold"/>
                                        <p:tgtEl>
                                          <p:spTgt spid="6758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6758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nodeType="clickPar">
                      <p:stCondLst>
                        <p:cond delay="indefinite"/>
                      </p:stCondLst>
                      <p:childTnLst>
                        <p:par>
                          <p:cTn id="18" fill="hold" nodeType="withGroup">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67587">
                                            <p:txEl>
                                              <p:pRg st="2" end="2"/>
                                            </p:txEl>
                                          </p:spTgt>
                                        </p:tgtEl>
                                        <p:attrNameLst>
                                          <p:attrName>style.visibility</p:attrName>
                                        </p:attrNameLst>
                                      </p:cBhvr>
                                      <p:to>
                                        <p:strVal val="visible"/>
                                      </p:to>
                                    </p:set>
                                    <p:animEffect transition="in" filter="fade">
                                      <p:cBhvr>
                                        <p:cTn id="21" dur="1000"/>
                                        <p:tgtEl>
                                          <p:spTgt spid="67587">
                                            <p:txEl>
                                              <p:pRg st="2" end="2"/>
                                            </p:txEl>
                                          </p:spTgt>
                                        </p:tgtEl>
                                      </p:cBhvr>
                                    </p:animEffect>
                                    <p:anim calcmode="lin" valueType="num">
                                      <p:cBhvr>
                                        <p:cTn id="22" dur="1000" fill="hold"/>
                                        <p:tgtEl>
                                          <p:spTgt spid="6758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6758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67587">
                                            <p:txEl>
                                              <p:pRg st="3" end="3"/>
                                            </p:txEl>
                                          </p:spTgt>
                                        </p:tgtEl>
                                        <p:attrNameLst>
                                          <p:attrName>style.visibility</p:attrName>
                                        </p:attrNameLst>
                                      </p:cBhvr>
                                      <p:to>
                                        <p:strVal val="visible"/>
                                      </p:to>
                                    </p:set>
                                    <p:animEffect transition="in" filter="fade">
                                      <p:cBhvr>
                                        <p:cTn id="28" dur="1000"/>
                                        <p:tgtEl>
                                          <p:spTgt spid="67587">
                                            <p:txEl>
                                              <p:pRg st="3" end="3"/>
                                            </p:txEl>
                                          </p:spTgt>
                                        </p:tgtEl>
                                      </p:cBhvr>
                                    </p:animEffect>
                                    <p:anim calcmode="lin" valueType="num">
                                      <p:cBhvr>
                                        <p:cTn id="29" dur="1000" fill="hold"/>
                                        <p:tgtEl>
                                          <p:spTgt spid="6758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67587">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587" grpId="0" build="p"/>
    </p:bldLst>
  </p:timing>
</p:sld>
</file>

<file path=ppt/slides/slide6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533400"/>
            <a:ext cx="8229600" cy="884238"/>
          </a:xfrm>
        </p:spPr>
        <p:txBody>
          <a:bodyPr>
            <a:normAutofit fontScale="90000"/>
          </a:bodyPr>
          <a:lstStyle/>
          <a:p>
            <a:r>
              <a:rPr lang="en-US" sz="4800" b="1" dirty="0"/>
              <a:t>3/ </a:t>
            </a:r>
            <a:r>
              <a:rPr lang="en-US" sz="4800" b="1" dirty="0" err="1"/>
              <a:t>Các</a:t>
            </a:r>
            <a:r>
              <a:rPr lang="en-US" sz="4800" b="1" dirty="0"/>
              <a:t> </a:t>
            </a:r>
            <a:r>
              <a:rPr lang="en-US" sz="4800" b="1" dirty="0" err="1"/>
              <a:t>trường</a:t>
            </a:r>
            <a:r>
              <a:rPr lang="en-US" sz="4800" b="1" dirty="0"/>
              <a:t> </a:t>
            </a:r>
            <a:r>
              <a:rPr lang="en-US" sz="4800" b="1" dirty="0" err="1"/>
              <a:t>khác</a:t>
            </a:r>
            <a:r>
              <a:rPr lang="en-US" sz="4800" b="1" dirty="0"/>
              <a:t>:</a:t>
            </a:r>
            <a:r>
              <a:rPr lang="en-US" sz="4800" dirty="0"/>
              <a:t/>
            </a:r>
            <a:br>
              <a:rPr lang="en-US" sz="4800" dirty="0"/>
            </a:br>
            <a:endParaRPr lang="en-US" sz="4800" dirty="0"/>
          </a:p>
        </p:txBody>
      </p:sp>
      <p:sp>
        <p:nvSpPr>
          <p:cNvPr id="68611" name="Rectangle 3"/>
          <p:cNvSpPr>
            <a:spLocks noGrp="1" noChangeArrowheads="1"/>
          </p:cNvSpPr>
          <p:nvPr>
            <p:ph idx="1"/>
          </p:nvPr>
        </p:nvSpPr>
        <p:spPr>
          <a:xfrm>
            <a:off x="152400" y="1600200"/>
            <a:ext cx="8763000" cy="4530725"/>
          </a:xfrm>
        </p:spPr>
        <p:txBody>
          <a:bodyPr/>
          <a:lstStyle/>
          <a:p>
            <a:pPr>
              <a:buFontTx/>
              <a:buNone/>
            </a:pPr>
            <a:r>
              <a:rPr lang="en-US" sz="4000" dirty="0"/>
              <a:t>- </a:t>
            </a:r>
            <a:r>
              <a:rPr lang="en-US" sz="4000" dirty="0" err="1"/>
              <a:t>Trường</a:t>
            </a:r>
            <a:r>
              <a:rPr lang="en-US" sz="4000" dirty="0"/>
              <a:t> </a:t>
            </a:r>
            <a:r>
              <a:rPr lang="en-US" sz="4000" dirty="0" err="1"/>
              <a:t>Trung</a:t>
            </a:r>
            <a:r>
              <a:rPr lang="en-US" sz="4000" dirty="0"/>
              <a:t> </a:t>
            </a:r>
            <a:r>
              <a:rPr lang="en-US" sz="4000" dirty="0" err="1"/>
              <a:t>cấp</a:t>
            </a:r>
            <a:r>
              <a:rPr lang="en-US" sz="4000" dirty="0"/>
              <a:t> An </a:t>
            </a:r>
            <a:r>
              <a:rPr lang="en-US" sz="4000" dirty="0" err="1"/>
              <a:t>ninh</a:t>
            </a:r>
            <a:r>
              <a:rPr lang="en-US" sz="4000" dirty="0"/>
              <a:t> I </a:t>
            </a:r>
            <a:r>
              <a:rPr lang="en-US" sz="4000" dirty="0" err="1"/>
              <a:t>va</a:t>
            </a:r>
            <a:r>
              <a:rPr lang="en-US" sz="4000" dirty="0"/>
              <a:t>̀ II.</a:t>
            </a:r>
          </a:p>
          <a:p>
            <a:pPr>
              <a:buFontTx/>
              <a:buNone/>
            </a:pPr>
            <a:r>
              <a:rPr lang="en-US" sz="4000" dirty="0"/>
              <a:t>- </a:t>
            </a:r>
            <a:r>
              <a:rPr lang="en-US" sz="4000" dirty="0" err="1"/>
              <a:t>Trường</a:t>
            </a:r>
            <a:r>
              <a:rPr lang="en-US" sz="4000" dirty="0"/>
              <a:t> </a:t>
            </a:r>
            <a:r>
              <a:rPr lang="en-US" sz="4000" dirty="0" err="1"/>
              <a:t>Trung</a:t>
            </a:r>
            <a:r>
              <a:rPr lang="en-US" sz="4000" dirty="0"/>
              <a:t> </a:t>
            </a:r>
            <a:r>
              <a:rPr lang="en-US" sz="4000" dirty="0" err="1"/>
              <a:t>cấp</a:t>
            </a:r>
            <a:r>
              <a:rPr lang="en-US" sz="4000" dirty="0"/>
              <a:t> </a:t>
            </a:r>
            <a:r>
              <a:rPr lang="en-US" sz="4000" dirty="0" err="1"/>
              <a:t>Cảnh</a:t>
            </a:r>
            <a:r>
              <a:rPr lang="en-US" sz="4000" dirty="0"/>
              <a:t> </a:t>
            </a:r>
            <a:r>
              <a:rPr lang="en-US" sz="4000" dirty="0" err="1"/>
              <a:t>Sát</a:t>
            </a:r>
            <a:r>
              <a:rPr lang="en-US" sz="4000" dirty="0"/>
              <a:t> I, II </a:t>
            </a:r>
            <a:r>
              <a:rPr lang="en-US" sz="4000" dirty="0" err="1"/>
              <a:t>va</a:t>
            </a:r>
            <a:r>
              <a:rPr lang="en-US" sz="4000" dirty="0"/>
              <a:t>̀ III.</a:t>
            </a:r>
          </a:p>
          <a:p>
            <a:pPr>
              <a:buFontTx/>
              <a:buChar char="-"/>
            </a:pPr>
            <a:r>
              <a:rPr lang="en-US" sz="4000" dirty="0" err="1" smtClean="0"/>
              <a:t>Trường</a:t>
            </a:r>
            <a:r>
              <a:rPr lang="en-US" sz="4000" dirty="0" smtClean="0"/>
              <a:t> </a:t>
            </a:r>
            <a:r>
              <a:rPr lang="en-US" sz="4000" dirty="0" err="1"/>
              <a:t>Trung</a:t>
            </a:r>
            <a:r>
              <a:rPr lang="en-US" sz="4000" dirty="0"/>
              <a:t> </a:t>
            </a:r>
            <a:r>
              <a:rPr lang="en-US" sz="4000" dirty="0" err="1"/>
              <a:t>cấp</a:t>
            </a:r>
            <a:r>
              <a:rPr lang="en-US" sz="4000" dirty="0"/>
              <a:t> </a:t>
            </a:r>
            <a:r>
              <a:rPr lang="en-US" sz="4000" dirty="0" err="1"/>
              <a:t>ki</a:t>
            </a:r>
            <a:r>
              <a:rPr lang="en-US" sz="4000" dirty="0"/>
              <a:t>̃ </a:t>
            </a:r>
            <a:r>
              <a:rPr lang="en-US" sz="4000" dirty="0" err="1"/>
              <a:t>thuật</a:t>
            </a:r>
            <a:r>
              <a:rPr lang="en-US" sz="4000" dirty="0"/>
              <a:t> </a:t>
            </a:r>
            <a:r>
              <a:rPr lang="en-US" sz="4000" dirty="0" err="1"/>
              <a:t>nghiệp</a:t>
            </a:r>
            <a:r>
              <a:rPr lang="en-US" sz="4000" dirty="0"/>
              <a:t> vụ </a:t>
            </a:r>
            <a:r>
              <a:rPr lang="en-US" sz="4000" dirty="0" err="1"/>
              <a:t>Công</a:t>
            </a:r>
            <a:r>
              <a:rPr lang="en-US" sz="4000" dirty="0"/>
              <a:t> an </a:t>
            </a:r>
            <a:r>
              <a:rPr lang="en-US" sz="4000" dirty="0" err="1"/>
              <a:t>nhân</a:t>
            </a:r>
            <a:r>
              <a:rPr lang="en-US" sz="4000" dirty="0"/>
              <a:t> </a:t>
            </a:r>
            <a:r>
              <a:rPr lang="en-US" sz="4000" dirty="0" err="1"/>
              <a:t>dân</a:t>
            </a:r>
            <a:r>
              <a:rPr lang="en-US" sz="4000" dirty="0" smtClean="0"/>
              <a:t>.</a:t>
            </a:r>
            <a:endParaRPr lang="en-US" sz="4000" dirty="0"/>
          </a:p>
          <a:p>
            <a:pPr>
              <a:buFontTx/>
              <a:buChar char="-"/>
            </a:pPr>
            <a:r>
              <a:rPr lang="en-US" sz="4000" dirty="0" smtClean="0"/>
              <a:t> </a:t>
            </a:r>
            <a:r>
              <a:rPr lang="en-US" sz="4000" dirty="0" err="1"/>
              <a:t>Trường</a:t>
            </a:r>
            <a:r>
              <a:rPr lang="en-US" sz="4000" dirty="0"/>
              <a:t> </a:t>
            </a:r>
            <a:r>
              <a:rPr lang="en-US" sz="4000" dirty="0" err="1"/>
              <a:t>Trung</a:t>
            </a:r>
            <a:r>
              <a:rPr lang="en-US" sz="4000" dirty="0"/>
              <a:t> </a:t>
            </a:r>
            <a:r>
              <a:rPr lang="en-US" sz="4000" dirty="0" err="1"/>
              <a:t>cấp</a:t>
            </a:r>
            <a:r>
              <a:rPr lang="en-US" sz="4000" dirty="0"/>
              <a:t> </a:t>
            </a:r>
            <a:r>
              <a:rPr lang="en-US" sz="4000" dirty="0" err="1"/>
              <a:t>Cảnh</a:t>
            </a:r>
            <a:r>
              <a:rPr lang="en-US" sz="4000" dirty="0"/>
              <a:t> </a:t>
            </a:r>
            <a:r>
              <a:rPr lang="en-US" sz="4000" dirty="0" err="1"/>
              <a:t>sát</a:t>
            </a:r>
            <a:r>
              <a:rPr lang="en-US" sz="4000" dirty="0"/>
              <a:t> vũ </a:t>
            </a:r>
            <a:r>
              <a:rPr lang="en-US" sz="4000" dirty="0" err="1"/>
              <a:t>trang</a:t>
            </a:r>
            <a:r>
              <a:rPr lang="en-US" sz="4000" dirty="0"/>
              <a:t>.</a:t>
            </a:r>
            <a:br>
              <a:rPr lang="en-US" sz="4000" dirty="0"/>
            </a:br>
            <a:endParaRPr lang="en-US" sz="40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8610"/>
                                        </p:tgtEl>
                                        <p:attrNameLst>
                                          <p:attrName>style.visibility</p:attrName>
                                        </p:attrNameLst>
                                      </p:cBhvr>
                                      <p:to>
                                        <p:strVal val="visible"/>
                                      </p:to>
                                    </p:set>
                                    <p:animEffect transition="in" filter="dissolve">
                                      <p:cBhvr>
                                        <p:cTn id="7" dur="500"/>
                                        <p:tgtEl>
                                          <p:spTgt spid="68610"/>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68611">
                                            <p:txEl>
                                              <p:pRg st="0" end="0"/>
                                            </p:txEl>
                                          </p:spTgt>
                                        </p:tgtEl>
                                        <p:attrNameLst>
                                          <p:attrName>style.visibility</p:attrName>
                                        </p:attrNameLst>
                                      </p:cBhvr>
                                      <p:to>
                                        <p:strVal val="visible"/>
                                      </p:to>
                                    </p:set>
                                    <p:animEffect transition="in" filter="dissolve">
                                      <p:cBhvr>
                                        <p:cTn id="12" dur="500"/>
                                        <p:tgtEl>
                                          <p:spTgt spid="68611">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68611">
                                            <p:txEl>
                                              <p:pRg st="1" end="1"/>
                                            </p:txEl>
                                          </p:spTgt>
                                        </p:tgtEl>
                                        <p:attrNameLst>
                                          <p:attrName>style.visibility</p:attrName>
                                        </p:attrNameLst>
                                      </p:cBhvr>
                                      <p:to>
                                        <p:strVal val="visible"/>
                                      </p:to>
                                    </p:set>
                                    <p:animEffect transition="in" filter="dissolve">
                                      <p:cBhvr>
                                        <p:cTn id="17" dur="500"/>
                                        <p:tgtEl>
                                          <p:spTgt spid="68611">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grpId="0" nodeType="clickEffect">
                                  <p:stCondLst>
                                    <p:cond delay="0"/>
                                  </p:stCondLst>
                                  <p:childTnLst>
                                    <p:set>
                                      <p:cBhvr>
                                        <p:cTn id="21" dur="1" fill="hold">
                                          <p:stCondLst>
                                            <p:cond delay="0"/>
                                          </p:stCondLst>
                                        </p:cTn>
                                        <p:tgtEl>
                                          <p:spTgt spid="68611">
                                            <p:txEl>
                                              <p:pRg st="2" end="2"/>
                                            </p:txEl>
                                          </p:spTgt>
                                        </p:tgtEl>
                                        <p:attrNameLst>
                                          <p:attrName>style.visibility</p:attrName>
                                        </p:attrNameLst>
                                      </p:cBhvr>
                                      <p:to>
                                        <p:strVal val="visible"/>
                                      </p:to>
                                    </p:set>
                                    <p:animEffect transition="in" filter="dissolve">
                                      <p:cBhvr>
                                        <p:cTn id="22" dur="500"/>
                                        <p:tgtEl>
                                          <p:spTgt spid="68611">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9" presetClass="entr" presetSubtype="0" fill="hold" grpId="0" nodeType="clickEffect">
                                  <p:stCondLst>
                                    <p:cond delay="0"/>
                                  </p:stCondLst>
                                  <p:childTnLst>
                                    <p:set>
                                      <p:cBhvr>
                                        <p:cTn id="26" dur="1" fill="hold">
                                          <p:stCondLst>
                                            <p:cond delay="0"/>
                                          </p:stCondLst>
                                        </p:cTn>
                                        <p:tgtEl>
                                          <p:spTgt spid="68611">
                                            <p:txEl>
                                              <p:pRg st="3" end="3"/>
                                            </p:txEl>
                                          </p:spTgt>
                                        </p:tgtEl>
                                        <p:attrNameLst>
                                          <p:attrName>style.visibility</p:attrName>
                                        </p:attrNameLst>
                                      </p:cBhvr>
                                      <p:to>
                                        <p:strVal val="visible"/>
                                      </p:to>
                                    </p:set>
                                    <p:animEffect transition="in" filter="dissolve">
                                      <p:cBhvr>
                                        <p:cTn id="27" dur="500"/>
                                        <p:tgtEl>
                                          <p:spTgt spid="68611">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8610" grpId="0"/>
      <p:bldP spid="68611" grpId="0" build="p"/>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76200"/>
            <a:ext cx="9144000" cy="6553200"/>
          </a:xfrm>
        </p:spPr>
      </p:pic>
    </p:spTree>
    <p:extLst>
      <p:ext uri="{BB962C8B-B14F-4D97-AF65-F5344CB8AC3E}">
        <p14:creationId xmlns:p14="http://schemas.microsoft.com/office/powerpoint/2010/main" val="2966966484"/>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067800" cy="6553200"/>
          </a:xfrm>
        </p:spPr>
      </p:pic>
    </p:spTree>
    <p:extLst>
      <p:ext uri="{BB962C8B-B14F-4D97-AF65-F5344CB8AC3E}">
        <p14:creationId xmlns:p14="http://schemas.microsoft.com/office/powerpoint/2010/main" val="894395578"/>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76200"/>
            <a:ext cx="9296400" cy="381000"/>
          </a:xfrm>
        </p:spPr>
        <p:txBody>
          <a:bodyPr>
            <a:noAutofit/>
          </a:bodyPr>
          <a:lstStyle/>
          <a:p>
            <a:r>
              <a:rPr lang="vi-VN" sz="1800" dirty="0"/>
              <a:t>Năm học 2015 - 2016, cô bạn đến từ TP.HCM đạt danh hiệu Học viên giỏi của Học viện </a:t>
            </a:r>
            <a:r>
              <a:rPr lang="vi-VN" sz="1800" dirty="0" smtClean="0"/>
              <a:t>C</a:t>
            </a:r>
            <a:r>
              <a:rPr lang="en-US" sz="1800" dirty="0" smtClean="0"/>
              <a:t>SND</a:t>
            </a:r>
            <a:r>
              <a:rPr lang="vi-VN" sz="1800" dirty="0" smtClean="0"/>
              <a:t>.</a:t>
            </a:r>
            <a:endParaRPr lang="en-US" sz="1800" dirty="0"/>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457200"/>
            <a:ext cx="9144000" cy="6400800"/>
          </a:xfrm>
        </p:spPr>
      </p:pic>
    </p:spTree>
    <p:extLst>
      <p:ext uri="{BB962C8B-B14F-4D97-AF65-F5344CB8AC3E}">
        <p14:creationId xmlns:p14="http://schemas.microsoft.com/office/powerpoint/2010/main" val="176148632"/>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0"/>
            <a:ext cx="9144000" cy="6629400"/>
          </a:xfrm>
        </p:spPr>
      </p:pic>
    </p:spTree>
    <p:extLst>
      <p:ext uri="{BB962C8B-B14F-4D97-AF65-F5344CB8AC3E}">
        <p14:creationId xmlns:p14="http://schemas.microsoft.com/office/powerpoint/2010/main" val="4122247993"/>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57200" y="-152400"/>
            <a:ext cx="8229600" cy="685800"/>
          </a:xfrm>
        </p:spPr>
        <p:txBody>
          <a:bodyPr>
            <a:normAutofit/>
          </a:bodyPr>
          <a:lstStyle/>
          <a:p>
            <a:r>
              <a:rPr lang="en-US" sz="2800" dirty="0" err="1" smtClean="0">
                <a:latin typeface="Times New Roman" pitchFamily="18" charset="0"/>
                <a:cs typeface="Times New Roman" pitchFamily="18" charset="0"/>
              </a:rPr>
              <a:t>Phạm</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Hồng</a:t>
            </a:r>
            <a:r>
              <a:rPr lang="en-US" sz="2800" dirty="0" smtClean="0">
                <a:latin typeface="Times New Roman" pitchFamily="18" charset="0"/>
                <a:cs typeface="Times New Roman" pitchFamily="18" charset="0"/>
              </a:rPr>
              <a:t> </a:t>
            </a:r>
            <a:r>
              <a:rPr lang="en-US" sz="2800" dirty="0" err="1" smtClean="0">
                <a:latin typeface="Times New Roman" pitchFamily="18" charset="0"/>
                <a:cs typeface="Times New Roman" pitchFamily="18" charset="0"/>
              </a:rPr>
              <a:t>Thủy</a:t>
            </a:r>
            <a:endParaRPr lang="en-US" sz="2800" dirty="0">
              <a:latin typeface="Times New Roman" pitchFamily="18" charset="0"/>
              <a:cs typeface="Times New Roman" pitchFamily="18" charset="0"/>
            </a:endParaRPr>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0" y="457201"/>
            <a:ext cx="9144000" cy="6400800"/>
          </a:xfrm>
        </p:spPr>
      </p:pic>
    </p:spTree>
    <p:extLst>
      <p:ext uri="{BB962C8B-B14F-4D97-AF65-F5344CB8AC3E}">
        <p14:creationId xmlns:p14="http://schemas.microsoft.com/office/powerpoint/2010/main" val="686191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l="-17000" r="-17000"/>
          </a:stretch>
        </a:blipFill>
        <a:effectLst/>
      </p:bgPr>
    </p:bg>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dirty="0"/>
          </a:p>
        </p:txBody>
      </p:sp>
      <p:sp>
        <p:nvSpPr>
          <p:cNvPr id="4" name="Content Placeholder 3"/>
          <p:cNvSpPr>
            <a:spLocks noGrp="1"/>
          </p:cNvSpPr>
          <p:nvPr>
            <p:ph idx="1"/>
          </p:nvPr>
        </p:nvSpPr>
        <p:spPr/>
        <p:txBody>
          <a:bodyPr>
            <a:normAutofit/>
          </a:bodyPr>
          <a:lstStyle/>
          <a:p>
            <a:pPr marL="0" indent="0">
              <a:buNone/>
            </a:pPr>
            <a:r>
              <a:rPr lang="en-US" sz="4400" u="sng" dirty="0" err="1" smtClean="0">
                <a:latin typeface="Times New Roman" pitchFamily="18" charset="0"/>
                <a:cs typeface="Times New Roman" pitchFamily="18" charset="0"/>
              </a:rPr>
              <a:t>Câu</a:t>
            </a:r>
            <a:r>
              <a:rPr lang="en-US" sz="4400" u="sng" dirty="0" smtClean="0">
                <a:latin typeface="Times New Roman" pitchFamily="18" charset="0"/>
                <a:cs typeface="Times New Roman" pitchFamily="18" charset="0"/>
              </a:rPr>
              <a:t> 6</a:t>
            </a:r>
            <a:r>
              <a:rPr lang="en-US" sz="4400" dirty="0" smtClean="0">
                <a:latin typeface="Times New Roman" pitchFamily="18" charset="0"/>
                <a:cs typeface="Times New Roman" pitchFamily="18" charset="0"/>
              </a:rPr>
              <a:t>: </a:t>
            </a:r>
            <a:r>
              <a:rPr lang="vi-VN" sz="4400" dirty="0" smtClean="0">
                <a:latin typeface="Times New Roman" pitchFamily="18" charset="0"/>
                <a:cs typeface="Times New Roman" pitchFamily="18" charset="0"/>
              </a:rPr>
              <a:t>Ư</a:t>
            </a:r>
            <a:r>
              <a:rPr lang="en-US" sz="4400" dirty="0" err="1" smtClean="0">
                <a:latin typeface="Times New Roman" pitchFamily="18" charset="0"/>
                <a:cs typeface="Times New Roman" pitchFamily="18" charset="0"/>
              </a:rPr>
              <a:t>ớc</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mơ</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định</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hướng</a:t>
            </a:r>
            <a:r>
              <a:rPr lang="en-US" sz="4400" dirty="0" smtClean="0">
                <a:latin typeface="Times New Roman" pitchFamily="18" charset="0"/>
                <a:cs typeface="Times New Roman" pitchFamily="18" charset="0"/>
              </a:rPr>
              <a:t>)</a:t>
            </a:r>
            <a:r>
              <a:rPr lang="en-US" sz="4400" b="1" dirty="0" err="1" smtClean="0">
                <a:solidFill>
                  <a:srgbClr val="FF0000"/>
                </a:solidFill>
                <a:latin typeface="Times New Roman" pitchFamily="18" charset="0"/>
                <a:cs typeface="Times New Roman" pitchFamily="18" charset="0"/>
              </a:rPr>
              <a:t>nghề</a:t>
            </a:r>
            <a:r>
              <a:rPr lang="en-US" sz="4400" b="1" dirty="0" smtClean="0">
                <a:solidFill>
                  <a:srgbClr val="FF0000"/>
                </a:solidFill>
                <a:latin typeface="Times New Roman" pitchFamily="18" charset="0"/>
                <a:cs typeface="Times New Roman" pitchFamily="18" charset="0"/>
              </a:rPr>
              <a:t> </a:t>
            </a:r>
            <a:r>
              <a:rPr lang="en-US" sz="4400" b="1" dirty="0" err="1" smtClean="0">
                <a:solidFill>
                  <a:srgbClr val="FF0000"/>
                </a:solidFill>
                <a:latin typeface="Times New Roman" pitchFamily="18" charset="0"/>
                <a:cs typeface="Times New Roman" pitchFamily="18" charset="0"/>
              </a:rPr>
              <a:t>nghiệp</a:t>
            </a:r>
            <a:r>
              <a:rPr lang="en-US" sz="4400" b="1" dirty="0" smtClean="0">
                <a:solidFill>
                  <a:srgbClr val="FF0000"/>
                </a:solidFill>
                <a:latin typeface="Times New Roman" pitchFamily="18" charset="0"/>
                <a:cs typeface="Times New Roman" pitchFamily="18" charset="0"/>
              </a:rPr>
              <a:t> </a:t>
            </a:r>
            <a:r>
              <a:rPr lang="en-US" sz="4400" dirty="0" err="1" smtClean="0">
                <a:latin typeface="Times New Roman" pitchFamily="18" charset="0"/>
                <a:cs typeface="Times New Roman" pitchFamily="18" charset="0"/>
              </a:rPr>
              <a:t>tương</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lai</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của</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em</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là</a:t>
            </a:r>
            <a:r>
              <a:rPr lang="en-US" sz="4400" dirty="0" smtClean="0">
                <a:latin typeface="Times New Roman" pitchFamily="18" charset="0"/>
                <a:cs typeface="Times New Roman" pitchFamily="18" charset="0"/>
              </a:rPr>
              <a:t> </a:t>
            </a:r>
            <a:r>
              <a:rPr lang="en-US" sz="4400" dirty="0" err="1" smtClean="0">
                <a:latin typeface="Times New Roman" pitchFamily="18" charset="0"/>
                <a:cs typeface="Times New Roman" pitchFamily="18" charset="0"/>
              </a:rPr>
              <a:t>gì</a:t>
            </a:r>
            <a:r>
              <a:rPr lang="en-US" sz="4400" dirty="0" smtClean="0">
                <a:latin typeface="Times New Roman" pitchFamily="18" charset="0"/>
                <a:cs typeface="Times New Roman" pitchFamily="18" charset="0"/>
              </a:rPr>
              <a:t>?</a:t>
            </a:r>
            <a:endParaRPr lang="en-US" sz="4400" dirty="0">
              <a:latin typeface="Times New Roman" pitchFamily="18" charset="0"/>
              <a:cs typeface="Times New Roman" pitchFamily="18" charset="0"/>
            </a:endParaRPr>
          </a:p>
        </p:txBody>
      </p:sp>
    </p:spTree>
    <p:extLst>
      <p:ext uri="{BB962C8B-B14F-4D97-AF65-F5344CB8AC3E}">
        <p14:creationId xmlns:p14="http://schemas.microsoft.com/office/powerpoint/2010/main" val="3086256019"/>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4000" cy="6705600"/>
          </a:xfrm>
        </p:spPr>
      </p:pic>
    </p:spTree>
    <p:extLst>
      <p:ext uri="{BB962C8B-B14F-4D97-AF65-F5344CB8AC3E}">
        <p14:creationId xmlns:p14="http://schemas.microsoft.com/office/powerpoint/2010/main" val="47302325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showMasterPhAnim="0">
  <p:cSld>
    <p:bg>
      <p:bgPr>
        <a:blipFill>
          <a:blip r:embed="rId2"/>
          <a:tile tx="0" ty="0" sx="100000" sy="100000" flip="none" algn="tl"/>
        </a:blipFill>
        <a:effectLst/>
      </p:bgPr>
    </p:bg>
    <p:spTree>
      <p:nvGrpSpPr>
        <p:cNvPr id="1" name=""/>
        <p:cNvGrpSpPr/>
        <p:nvPr/>
      </p:nvGrpSpPr>
      <p:grpSpPr>
        <a:xfrm>
          <a:off x="0" y="0"/>
          <a:ext cx="0" cy="0"/>
          <a:chOff x="0" y="0"/>
          <a:chExt cx="0" cy="0"/>
        </a:xfrm>
      </p:grpSpPr>
      <p:sp>
        <p:nvSpPr>
          <p:cNvPr id="69636" name="Rectangle 4"/>
          <p:cNvSpPr>
            <a:spLocks noGrp="1" noChangeArrowheads="1"/>
          </p:cNvSpPr>
          <p:nvPr>
            <p:ph type="title"/>
          </p:nvPr>
        </p:nvSpPr>
        <p:spPr>
          <a:xfrm>
            <a:off x="0" y="304800"/>
            <a:ext cx="9067800" cy="6046787"/>
          </a:xfrm>
        </p:spPr>
        <p:txBody>
          <a:bodyPr>
            <a:normAutofit/>
          </a:bodyPr>
          <a:lstStyle/>
          <a:p>
            <a:pPr algn="l"/>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Bồi</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nghiệp</a:t>
            </a:r>
            <a:r>
              <a:rPr lang="en-US" dirty="0">
                <a:latin typeface="Times New Roman" pitchFamily="18" charset="0"/>
                <a:cs typeface="Times New Roman" pitchFamily="18" charset="0"/>
              </a:rPr>
              <a:t> vụ  </a:t>
            </a:r>
            <a:r>
              <a:rPr lang="en-US" dirty="0" err="1">
                <a:latin typeface="Times New Roman" pitchFamily="18" charset="0"/>
                <a:cs typeface="Times New Roman" pitchFamily="18" charset="0"/>
              </a:rPr>
              <a:t>Hậu</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Công</a:t>
            </a:r>
            <a:r>
              <a:rPr lang="en-US" dirty="0">
                <a:latin typeface="Times New Roman" pitchFamily="18" charset="0"/>
                <a:cs typeface="Times New Roman" pitchFamily="18" charset="0"/>
              </a:rPr>
              <a:t> an </a:t>
            </a:r>
            <a:r>
              <a:rPr lang="en-US" dirty="0" err="1">
                <a:latin typeface="Times New Roman" pitchFamily="18" charset="0"/>
                <a:cs typeface="Times New Roman" pitchFamily="18" charset="0"/>
              </a:rPr>
              <a:t>nhân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dân</a:t>
            </a:r>
            <a:r>
              <a:rPr lang="en-US" dirty="0">
                <a:latin typeface="Times New Roman" pitchFamily="18" charset="0"/>
                <a:cs typeface="Times New Roman" pitchFamily="18" charset="0"/>
              </a:rPr>
              <a:t>.</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Trường</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Văn</a:t>
            </a:r>
            <a:r>
              <a:rPr lang="en-US" dirty="0">
                <a:latin typeface="Times New Roman" pitchFamily="18" charset="0"/>
                <a:cs typeface="Times New Roman" pitchFamily="18" charset="0"/>
              </a:rPr>
              <a:t> </a:t>
            </a:r>
            <a:r>
              <a:rPr lang="en-US" dirty="0" err="1">
                <a:latin typeface="Times New Roman" pitchFamily="18" charset="0"/>
                <a:cs typeface="Times New Roman" pitchFamily="18" charset="0"/>
              </a:rPr>
              <a:t>hóa</a:t>
            </a:r>
            <a:r>
              <a:rPr lang="en-US" dirty="0">
                <a:latin typeface="Times New Roman" pitchFamily="18" charset="0"/>
                <a:cs typeface="Times New Roman" pitchFamily="18" charset="0"/>
              </a:rPr>
              <a:t> I, II </a:t>
            </a:r>
            <a:r>
              <a:rPr lang="en-US" dirty="0" err="1">
                <a:latin typeface="Times New Roman" pitchFamily="18" charset="0"/>
                <a:cs typeface="Times New Roman" pitchFamily="18" charset="0"/>
              </a:rPr>
              <a:t>va</a:t>
            </a:r>
            <a:r>
              <a:rPr lang="en-US" dirty="0">
                <a:latin typeface="Times New Roman" pitchFamily="18" charset="0"/>
                <a:cs typeface="Times New Roman" pitchFamily="18" charset="0"/>
              </a:rPr>
              <a:t>̀ III.</a:t>
            </a:r>
            <a:br>
              <a:rPr lang="en-US" dirty="0">
                <a:latin typeface="Times New Roman" pitchFamily="18" charset="0"/>
                <a:cs typeface="Times New Roman" pitchFamily="18" charset="0"/>
              </a:rPr>
            </a:br>
            <a:r>
              <a:rPr lang="en-US" dirty="0">
                <a:latin typeface="Times New Roman" pitchFamily="18" charset="0"/>
                <a:cs typeface="Times New Roman" pitchFamily="18" charset="0"/>
              </a:rPr>
              <a:t>    </a:t>
            </a:r>
            <a:r>
              <a:rPr lang="en-US" b="1" i="1" dirty="0" err="1">
                <a:latin typeface="Times New Roman" pitchFamily="18" charset="0"/>
                <a:cs typeface="Times New Roman" pitchFamily="18" charset="0"/>
              </a:rPr>
              <a:t>Ngoài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ra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còn</a:t>
            </a:r>
            <a:r>
              <a:rPr lang="en-US" b="1" i="1" dirty="0">
                <a:latin typeface="Times New Roman" pitchFamily="18" charset="0"/>
                <a:cs typeface="Times New Roman" pitchFamily="18" charset="0"/>
              </a:rPr>
              <a:t> có 3 </a:t>
            </a:r>
            <a:r>
              <a:rPr lang="en-US" b="1" i="1" dirty="0" err="1">
                <a:latin typeface="Times New Roman" pitchFamily="18" charset="0"/>
                <a:cs typeface="Times New Roman" pitchFamily="18" charset="0"/>
              </a:rPr>
              <a:t>trung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tâm</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bồi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dưỡng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của</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các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tổng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cục</a:t>
            </a:r>
            <a:r>
              <a:rPr lang="en-US" b="1" i="1" dirty="0">
                <a:latin typeface="Times New Roman" pitchFamily="18" charset="0"/>
                <a:cs typeface="Times New Roman" pitchFamily="18" charset="0"/>
              </a:rPr>
              <a:t>; 64 </a:t>
            </a:r>
            <a:r>
              <a:rPr lang="en-US" b="1" i="1" dirty="0" err="1">
                <a:latin typeface="Times New Roman" pitchFamily="18" charset="0"/>
                <a:cs typeface="Times New Roman" pitchFamily="18" charset="0"/>
              </a:rPr>
              <a:t>cơ</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sơ</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đào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tạo</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bồi</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dưỡng</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nghiệp</a:t>
            </a:r>
            <a:r>
              <a:rPr lang="en-US" b="1" i="1" dirty="0">
                <a:latin typeface="Times New Roman" pitchFamily="18" charset="0"/>
                <a:cs typeface="Times New Roman" pitchFamily="18" charset="0"/>
              </a:rPr>
              <a:t> vụ </a:t>
            </a:r>
            <a:r>
              <a:rPr lang="en-US" b="1" i="1" dirty="0" err="1">
                <a:latin typeface="Times New Roman" pitchFamily="18" charset="0"/>
                <a:cs typeface="Times New Roman" pitchFamily="18" charset="0"/>
              </a:rPr>
              <a:t>trực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thuộc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Công</a:t>
            </a:r>
            <a:r>
              <a:rPr lang="en-US" b="1" i="1" dirty="0">
                <a:latin typeface="Times New Roman" pitchFamily="18" charset="0"/>
                <a:cs typeface="Times New Roman" pitchFamily="18" charset="0"/>
              </a:rPr>
              <a:t> an </a:t>
            </a:r>
            <a:r>
              <a:rPr lang="en-US" b="1" i="1" dirty="0" err="1">
                <a:latin typeface="Times New Roman" pitchFamily="18" charset="0"/>
                <a:cs typeface="Times New Roman" pitchFamily="18" charset="0"/>
              </a:rPr>
              <a:t>các</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tỉnh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thành</a:t>
            </a:r>
            <a:r>
              <a:rPr lang="en-US" b="1" i="1" dirty="0">
                <a:latin typeface="Times New Roman" pitchFamily="18" charset="0"/>
                <a:cs typeface="Times New Roman" pitchFamily="18" charset="0"/>
              </a:rPr>
              <a:t> </a:t>
            </a:r>
            <a:r>
              <a:rPr lang="en-US" b="1" i="1" dirty="0" err="1">
                <a:latin typeface="Times New Roman" pitchFamily="18" charset="0"/>
                <a:cs typeface="Times New Roman" pitchFamily="18" charset="0"/>
              </a:rPr>
              <a:t>phô</a:t>
            </a:r>
            <a:r>
              <a:rPr lang="en-US" b="1" i="1" dirty="0">
                <a:latin typeface="Times New Roman" pitchFamily="18" charset="0"/>
                <a:cs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69636"/>
                                        </p:tgtEl>
                                        <p:attrNameLst>
                                          <p:attrName>style.visibility</p:attrName>
                                        </p:attrNameLst>
                                      </p:cBhvr>
                                      <p:to>
                                        <p:strVal val="visible"/>
                                      </p:to>
                                    </p:set>
                                    <p:animEffect transition="in" filter="dissolve">
                                      <p:cBhvr>
                                        <p:cTn id="7" dur="500"/>
                                        <p:tgtEl>
                                          <p:spTgt spid="696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9636" grpId="0"/>
    </p:bldLst>
  </p:timing>
</p:sld>
</file>

<file path=ppt/slides/slide7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3492" name="Rectangle 4"/>
          <p:cNvSpPr>
            <a:spLocks noGrp="1" noChangeArrowheads="1"/>
          </p:cNvSpPr>
          <p:nvPr>
            <p:ph type="title"/>
          </p:nvPr>
        </p:nvSpPr>
        <p:spPr>
          <a:xfrm>
            <a:off x="381000" y="277813"/>
            <a:ext cx="8305800" cy="5665787"/>
          </a:xfrm>
        </p:spPr>
        <p:txBody>
          <a:bodyPr/>
          <a:lstStyle/>
          <a:p>
            <a:pPr algn="l"/>
            <a:r>
              <a:rPr lang="en-US" sz="5400" b="1"/>
              <a:t>II. TUYỂN SINH ĐÀO TẠO ĐẠI HỌC:</a:t>
            </a:r>
          </a:p>
        </p:txBody>
      </p:sp>
    </p:spTree>
  </p:cSld>
  <p:clrMapOvr>
    <a:masterClrMapping/>
  </p:clrMapOvr>
  <p:transition spd="med"/>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63492"/>
                                        </p:tgtEl>
                                        <p:attrNameLst>
                                          <p:attrName>style.visibility</p:attrName>
                                        </p:attrNameLst>
                                      </p:cBhvr>
                                      <p:to>
                                        <p:strVal val="visible"/>
                                      </p:to>
                                    </p:set>
                                    <p:animEffect transition="in" filter="fade">
                                      <p:cBhvr>
                                        <p:cTn id="7" dur="2000"/>
                                        <p:tgtEl>
                                          <p:spTgt spid="6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492" grpId="0"/>
    </p:bldLst>
  </p:timing>
</p:sld>
</file>

<file path=ppt/slides/slide73.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381000" y="277813"/>
            <a:ext cx="8305800" cy="2008187"/>
          </a:xfrm>
        </p:spPr>
        <p:txBody>
          <a:bodyPr>
            <a:normAutofit fontScale="90000"/>
          </a:bodyPr>
          <a:lstStyle/>
          <a:p>
            <a:pPr algn="l"/>
            <a:r>
              <a:rPr lang="en-US" sz="4800" b="1" dirty="0"/>
              <a:t>1/ </a:t>
            </a:r>
            <a:r>
              <a:rPr lang="en-US" sz="4800" b="1" dirty="0" err="1"/>
              <a:t>Mục</a:t>
            </a:r>
            <a:r>
              <a:rPr lang="en-US" sz="4800" b="1" dirty="0"/>
              <a:t> </a:t>
            </a:r>
            <a:r>
              <a:rPr lang="en-US" sz="4800" b="1" dirty="0" err="1"/>
              <a:t>tiêu</a:t>
            </a:r>
            <a:r>
              <a:rPr lang="en-US" sz="4800" b="1" dirty="0"/>
              <a:t>, </a:t>
            </a:r>
            <a:r>
              <a:rPr lang="en-US" sz="4800" b="1" dirty="0" err="1"/>
              <a:t>nguyên</a:t>
            </a:r>
            <a:r>
              <a:rPr lang="en-US" sz="4800" b="1" dirty="0"/>
              <a:t> </a:t>
            </a:r>
            <a:r>
              <a:rPr lang="en-US" sz="4800" b="1" dirty="0" err="1"/>
              <a:t>tắc</a:t>
            </a:r>
            <a:r>
              <a:rPr lang="en-US" sz="4800" b="1" dirty="0"/>
              <a:t> </a:t>
            </a:r>
            <a:r>
              <a:rPr lang="en-US" sz="4800" b="1" dirty="0" err="1"/>
              <a:t>tuyển</a:t>
            </a:r>
            <a:r>
              <a:rPr lang="en-US" sz="4800" b="1" dirty="0"/>
              <a:t> </a:t>
            </a:r>
            <a:r>
              <a:rPr lang="en-US" sz="4800" b="1" dirty="0" err="1"/>
              <a:t>chọn</a:t>
            </a:r>
            <a:r>
              <a:rPr lang="en-US" sz="4800" b="1" dirty="0"/>
              <a:t>:</a:t>
            </a:r>
            <a:r>
              <a:rPr lang="en-US" sz="4800" dirty="0"/>
              <a:t/>
            </a:r>
            <a:br>
              <a:rPr lang="en-US" sz="4800" dirty="0"/>
            </a:br>
            <a:endParaRPr lang="en-US" sz="4800" dirty="0"/>
          </a:p>
        </p:txBody>
      </p:sp>
      <p:sp>
        <p:nvSpPr>
          <p:cNvPr id="73731" name="Rectangle 3"/>
          <p:cNvSpPr>
            <a:spLocks noGrp="1" noChangeArrowheads="1"/>
          </p:cNvSpPr>
          <p:nvPr>
            <p:ph idx="1"/>
          </p:nvPr>
        </p:nvSpPr>
        <p:spPr>
          <a:xfrm>
            <a:off x="457200" y="1676401"/>
            <a:ext cx="8229600" cy="3810000"/>
          </a:xfrm>
        </p:spPr>
        <p:txBody>
          <a:bodyPr/>
          <a:lstStyle/>
          <a:p>
            <a:pPr>
              <a:buFontTx/>
              <a:buNone/>
            </a:pPr>
            <a:r>
              <a:rPr lang="en-US" sz="4000" dirty="0">
                <a:latin typeface="Times New Roman" pitchFamily="18" charset="0"/>
              </a:rPr>
              <a:t>- </a:t>
            </a:r>
            <a:r>
              <a:rPr lang="en-US" sz="4000" dirty="0" err="1">
                <a:latin typeface="Times New Roman" pitchFamily="18" charset="0"/>
              </a:rPr>
              <a:t>Mục</a:t>
            </a:r>
            <a:r>
              <a:rPr lang="en-US" sz="4000" dirty="0">
                <a:latin typeface="Times New Roman" pitchFamily="18" charset="0"/>
              </a:rPr>
              <a:t> </a:t>
            </a:r>
            <a:r>
              <a:rPr lang="en-US" sz="4000" dirty="0" err="1">
                <a:latin typeface="Times New Roman" pitchFamily="18" charset="0"/>
              </a:rPr>
              <a:t>tiêu</a:t>
            </a:r>
            <a:r>
              <a:rPr lang="en-US" sz="4000" dirty="0">
                <a:latin typeface="Times New Roman" pitchFamily="18" charset="0"/>
              </a:rPr>
              <a:t>: </a:t>
            </a:r>
            <a:r>
              <a:rPr lang="en-US" sz="4000" dirty="0" err="1">
                <a:latin typeface="Times New Roman" pitchFamily="18" charset="0"/>
              </a:rPr>
              <a:t>Đúng</a:t>
            </a:r>
            <a:r>
              <a:rPr lang="en-US" sz="4000" dirty="0">
                <a:latin typeface="Times New Roman" pitchFamily="18" charset="0"/>
              </a:rPr>
              <a:t> qui </a:t>
            </a:r>
            <a:r>
              <a:rPr lang="en-US" sz="4000" dirty="0" err="1">
                <a:latin typeface="Times New Roman" pitchFamily="18" charset="0"/>
              </a:rPr>
              <a:t>trình</a:t>
            </a:r>
            <a:r>
              <a:rPr lang="en-US" sz="4000" dirty="0">
                <a:latin typeface="Times New Roman" pitchFamily="18" charset="0"/>
              </a:rPr>
              <a:t>, </a:t>
            </a:r>
            <a:r>
              <a:rPr lang="en-US" sz="4000" dirty="0" err="1">
                <a:latin typeface="Times New Roman" pitchFamily="18" charset="0"/>
              </a:rPr>
              <a:t>đối</a:t>
            </a:r>
            <a:r>
              <a:rPr lang="en-US" sz="4000" dirty="0">
                <a:latin typeface="Times New Roman" pitchFamily="18" charset="0"/>
              </a:rPr>
              <a:t> </a:t>
            </a:r>
            <a:r>
              <a:rPr lang="en-US" sz="4000" dirty="0" err="1">
                <a:latin typeface="Times New Roman" pitchFamily="18" charset="0"/>
              </a:rPr>
              <a:t>tượng</a:t>
            </a:r>
            <a:r>
              <a:rPr lang="en-US" sz="4000" dirty="0">
                <a:latin typeface="Times New Roman" pitchFamily="18" charset="0"/>
              </a:rPr>
              <a:t>, chỉ </a:t>
            </a:r>
            <a:r>
              <a:rPr lang="en-US" sz="4000" dirty="0" err="1">
                <a:latin typeface="Times New Roman" pitchFamily="18" charset="0"/>
              </a:rPr>
              <a:t>tiêu</a:t>
            </a:r>
            <a:r>
              <a:rPr lang="en-US" sz="4000" dirty="0">
                <a:latin typeface="Times New Roman" pitchFamily="18" charset="0"/>
              </a:rPr>
              <a:t>, </a:t>
            </a:r>
            <a:r>
              <a:rPr lang="en-US" sz="4000" dirty="0" err="1">
                <a:latin typeface="Times New Roman" pitchFamily="18" charset="0"/>
              </a:rPr>
              <a:t>tiêu</a:t>
            </a:r>
            <a:r>
              <a:rPr lang="en-US" sz="4000" dirty="0">
                <a:latin typeface="Times New Roman" pitchFamily="18" charset="0"/>
              </a:rPr>
              <a:t> </a:t>
            </a:r>
            <a:r>
              <a:rPr lang="en-US" sz="4000" dirty="0" err="1">
                <a:latin typeface="Times New Roman" pitchFamily="18" charset="0"/>
              </a:rPr>
              <a:t>chuẩn</a:t>
            </a:r>
            <a:r>
              <a:rPr lang="en-US" sz="4000" dirty="0">
                <a:latin typeface="Times New Roman" pitchFamily="18" charset="0"/>
              </a:rPr>
              <a:t>. </a:t>
            </a:r>
            <a:r>
              <a:rPr lang="en-US" sz="4000" dirty="0" err="1">
                <a:latin typeface="Times New Roman" pitchFamily="18" charset="0"/>
              </a:rPr>
              <a:t>Đúng</a:t>
            </a:r>
            <a:r>
              <a:rPr lang="en-US" sz="4000" dirty="0">
                <a:latin typeface="Times New Roman" pitchFamily="18" charset="0"/>
              </a:rPr>
              <a:t> </a:t>
            </a:r>
            <a:r>
              <a:rPr lang="en-US" sz="4000" dirty="0" err="1">
                <a:latin typeface="Times New Roman" pitchFamily="18" charset="0"/>
              </a:rPr>
              <a:t>quy</a:t>
            </a:r>
            <a:r>
              <a:rPr lang="en-US" sz="4000" dirty="0">
                <a:latin typeface="Times New Roman" pitchFamily="18" charset="0"/>
              </a:rPr>
              <a:t> </a:t>
            </a:r>
            <a:r>
              <a:rPr lang="en-US" sz="4000" dirty="0" err="1">
                <a:latin typeface="Times New Roman" pitchFamily="18" charset="0"/>
              </a:rPr>
              <a:t>chê</a:t>
            </a:r>
            <a:r>
              <a:rPr lang="en-US" sz="4000" dirty="0">
                <a:latin typeface="Times New Roman" pitchFamily="18" charset="0"/>
              </a:rPr>
              <a:t>́ </a:t>
            </a:r>
            <a:r>
              <a:rPr lang="en-US" sz="4000" dirty="0" err="1">
                <a:latin typeface="Times New Roman" pitchFamily="18" charset="0"/>
              </a:rPr>
              <a:t>dân</a:t>
            </a:r>
            <a:r>
              <a:rPr lang="en-US" sz="4000" dirty="0">
                <a:latin typeface="Times New Roman" pitchFamily="18" charset="0"/>
              </a:rPr>
              <a:t> </a:t>
            </a:r>
            <a:r>
              <a:rPr lang="en-US" sz="4000" dirty="0" err="1">
                <a:latin typeface="Times New Roman" pitchFamily="18" charset="0"/>
              </a:rPr>
              <a:t>chu</a:t>
            </a:r>
            <a:r>
              <a:rPr lang="en-US" sz="4000" dirty="0">
                <a:latin typeface="Times New Roman" pitchFamily="18" charset="0"/>
              </a:rPr>
              <a:t>̉.</a:t>
            </a:r>
          </a:p>
          <a:p>
            <a:pPr>
              <a:buFontTx/>
              <a:buNone/>
            </a:pPr>
            <a:r>
              <a:rPr lang="en-US" sz="4000" dirty="0">
                <a:latin typeface="Times New Roman" pitchFamily="18" charset="0"/>
              </a:rPr>
              <a:t>- </a:t>
            </a:r>
            <a:r>
              <a:rPr lang="en-US" sz="4000" dirty="0" err="1">
                <a:latin typeface="Times New Roman" pitchFamily="18" charset="0"/>
              </a:rPr>
              <a:t>Nguyên</a:t>
            </a:r>
            <a:r>
              <a:rPr lang="en-US" sz="4000" dirty="0">
                <a:latin typeface="Times New Roman" pitchFamily="18" charset="0"/>
              </a:rPr>
              <a:t> </a:t>
            </a:r>
            <a:r>
              <a:rPr lang="en-US" sz="4000" dirty="0" err="1">
                <a:latin typeface="Times New Roman" pitchFamily="18" charset="0"/>
              </a:rPr>
              <a:t>tắc</a:t>
            </a:r>
            <a:r>
              <a:rPr lang="en-US" sz="4000" dirty="0">
                <a:latin typeface="Times New Roman" pitchFamily="18" charset="0"/>
              </a:rPr>
              <a:t>: </a:t>
            </a:r>
            <a:r>
              <a:rPr lang="en-US" sz="4000" dirty="0" err="1">
                <a:latin typeface="Times New Roman" pitchFamily="18" charset="0"/>
              </a:rPr>
              <a:t>Bô</a:t>
            </a:r>
            <a:r>
              <a:rPr lang="en-US" sz="4000" dirty="0">
                <a:latin typeface="Times New Roman" pitchFamily="18" charset="0"/>
              </a:rPr>
              <a:t>̣ </a:t>
            </a:r>
            <a:r>
              <a:rPr lang="en-US" sz="4000" dirty="0" err="1">
                <a:latin typeface="Times New Roman" pitchFamily="18" charset="0"/>
              </a:rPr>
              <a:t>trưởng</a:t>
            </a:r>
            <a:r>
              <a:rPr lang="en-US" sz="4000" dirty="0">
                <a:latin typeface="Times New Roman" pitchFamily="18" charset="0"/>
              </a:rPr>
              <a:t> </a:t>
            </a:r>
            <a:r>
              <a:rPr lang="en-US" sz="4000" dirty="0" err="1">
                <a:latin typeface="Times New Roman" pitchFamily="18" charset="0"/>
              </a:rPr>
              <a:t>Bô</a:t>
            </a:r>
            <a:r>
              <a:rPr lang="en-US" sz="4000" dirty="0">
                <a:latin typeface="Times New Roman" pitchFamily="18" charset="0"/>
              </a:rPr>
              <a:t>̣ </a:t>
            </a:r>
            <a:r>
              <a:rPr lang="en-US" sz="4000" dirty="0" err="1">
                <a:latin typeface="Times New Roman" pitchFamily="18" charset="0"/>
              </a:rPr>
              <a:t>Công</a:t>
            </a:r>
            <a:r>
              <a:rPr lang="en-US" sz="4000" dirty="0">
                <a:latin typeface="Times New Roman" pitchFamily="18" charset="0"/>
              </a:rPr>
              <a:t> an </a:t>
            </a:r>
            <a:r>
              <a:rPr lang="en-US" sz="4000" dirty="0" err="1">
                <a:latin typeface="Times New Roman" pitchFamily="18" charset="0"/>
              </a:rPr>
              <a:t>phân</a:t>
            </a:r>
            <a:r>
              <a:rPr lang="en-US" sz="4000" dirty="0">
                <a:latin typeface="Times New Roman" pitchFamily="18" charset="0"/>
              </a:rPr>
              <a:t> </a:t>
            </a:r>
            <a:r>
              <a:rPr lang="en-US" sz="4000" dirty="0" err="1">
                <a:latin typeface="Times New Roman" pitchFamily="18" charset="0"/>
              </a:rPr>
              <a:t>bô</a:t>
            </a:r>
            <a:r>
              <a:rPr lang="en-US" sz="4000" dirty="0">
                <a:latin typeface="Times New Roman" pitchFamily="18" charset="0"/>
              </a:rPr>
              <a:t>̉ chỉ </a:t>
            </a:r>
            <a:r>
              <a:rPr lang="en-US" sz="4000" dirty="0" err="1">
                <a:latin typeface="Times New Roman" pitchFamily="18" charset="0"/>
              </a:rPr>
              <a:t>tiêu</a:t>
            </a:r>
            <a:r>
              <a:rPr lang="en-US" sz="4000" dirty="0">
                <a:latin typeface="Times New Roman" pitchFamily="18" charset="0"/>
              </a:rPr>
              <a:t> </a:t>
            </a:r>
            <a:r>
              <a:rPr lang="en-US" sz="4000" dirty="0" err="1">
                <a:latin typeface="Times New Roman" pitchFamily="18" charset="0"/>
              </a:rPr>
              <a:t>va</a:t>
            </a:r>
            <a:r>
              <a:rPr lang="en-US" sz="4000" dirty="0">
                <a:latin typeface="Times New Roman" pitchFamily="18" charset="0"/>
              </a:rPr>
              <a:t>̀ </a:t>
            </a:r>
            <a:r>
              <a:rPr lang="en-US" sz="4000" dirty="0" err="1">
                <a:latin typeface="Times New Roman" pitchFamily="18" charset="0"/>
              </a:rPr>
              <a:t>hướng</a:t>
            </a:r>
            <a:r>
              <a:rPr lang="en-US" sz="4000" dirty="0">
                <a:latin typeface="Times New Roman" pitchFamily="18" charset="0"/>
              </a:rPr>
              <a:t> </a:t>
            </a:r>
            <a:r>
              <a:rPr lang="en-US" sz="4000" dirty="0" err="1">
                <a:latin typeface="Times New Roman" pitchFamily="18" charset="0"/>
              </a:rPr>
              <a:t>dẫn</a:t>
            </a:r>
            <a:r>
              <a:rPr lang="en-US" sz="4000" dirty="0">
                <a:latin typeface="Times New Roman" pitchFamily="18" charset="0"/>
              </a:rPr>
              <a:t> cụ </a:t>
            </a:r>
            <a:r>
              <a:rPr lang="en-US" sz="4000" dirty="0" err="1">
                <a:latin typeface="Times New Roman" pitchFamily="18" charset="0"/>
              </a:rPr>
              <a:t>thê</a:t>
            </a:r>
            <a:r>
              <a:rPr lang="en-US" sz="4000" dirty="0">
                <a:latin typeface="Times New Roman" pitchFamily="18" charset="0"/>
              </a:rPr>
              <a:t>̉.</a:t>
            </a:r>
          </a:p>
        </p:txBody>
      </p:sp>
    </p:spTree>
  </p:cSld>
  <p:clrMapOvr>
    <a:masterClrMapping/>
  </p:clrMapOvr>
  <p:transition>
    <p:comb/>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grpId="0" nodeType="withEffect">
                                  <p:stCondLst>
                                    <p:cond delay="0"/>
                                  </p:stCondLst>
                                  <p:childTnLst>
                                    <p:set>
                                      <p:cBhvr>
                                        <p:cTn id="6" dur="1" fill="hold">
                                          <p:stCondLst>
                                            <p:cond delay="0"/>
                                          </p:stCondLst>
                                        </p:cTn>
                                        <p:tgtEl>
                                          <p:spTgt spid="73730"/>
                                        </p:tgtEl>
                                        <p:attrNameLst>
                                          <p:attrName>style.visibility</p:attrName>
                                        </p:attrNameLst>
                                      </p:cBhvr>
                                      <p:to>
                                        <p:strVal val="visible"/>
                                      </p:to>
                                    </p:set>
                                    <p:animEffect transition="in" filter="fade">
                                      <p:cBhvr>
                                        <p:cTn id="7" dur="800" decel="100000"/>
                                        <p:tgtEl>
                                          <p:spTgt spid="73730"/>
                                        </p:tgtEl>
                                      </p:cBhvr>
                                    </p:animEffect>
                                    <p:anim calcmode="lin" valueType="num">
                                      <p:cBhvr>
                                        <p:cTn id="8" dur="800" decel="100000" fill="hold"/>
                                        <p:tgtEl>
                                          <p:spTgt spid="73730"/>
                                        </p:tgtEl>
                                        <p:attrNameLst>
                                          <p:attrName>style.rotation</p:attrName>
                                        </p:attrNameLst>
                                      </p:cBhvr>
                                      <p:tavLst>
                                        <p:tav tm="0">
                                          <p:val>
                                            <p:fltVal val="-90"/>
                                          </p:val>
                                        </p:tav>
                                        <p:tav tm="100000">
                                          <p:val>
                                            <p:fltVal val="0"/>
                                          </p:val>
                                        </p:tav>
                                      </p:tavLst>
                                    </p:anim>
                                    <p:anim calcmode="lin" valueType="num">
                                      <p:cBhvr>
                                        <p:cTn id="9" dur="800" decel="100000" fill="hold"/>
                                        <p:tgtEl>
                                          <p:spTgt spid="73730"/>
                                        </p:tgtEl>
                                        <p:attrNameLst>
                                          <p:attrName>ppt_x</p:attrName>
                                        </p:attrNameLst>
                                      </p:cBhvr>
                                      <p:tavLst>
                                        <p:tav tm="0">
                                          <p:val>
                                            <p:strVal val="#ppt_x+0.4"/>
                                          </p:val>
                                        </p:tav>
                                        <p:tav tm="100000">
                                          <p:val>
                                            <p:strVal val="#ppt_x-0.05"/>
                                          </p:val>
                                        </p:tav>
                                      </p:tavLst>
                                    </p:anim>
                                    <p:anim calcmode="lin" valueType="num">
                                      <p:cBhvr>
                                        <p:cTn id="10" dur="800" decel="100000" fill="hold"/>
                                        <p:tgtEl>
                                          <p:spTgt spid="73730"/>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73730"/>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73730"/>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47" presetClass="entr" presetSubtype="0" fill="hold" grpId="0" nodeType="clickEffect">
                                  <p:stCondLst>
                                    <p:cond delay="0"/>
                                  </p:stCondLst>
                                  <p:childTnLst>
                                    <p:set>
                                      <p:cBhvr>
                                        <p:cTn id="16" dur="1" fill="hold">
                                          <p:stCondLst>
                                            <p:cond delay="0"/>
                                          </p:stCondLst>
                                        </p:cTn>
                                        <p:tgtEl>
                                          <p:spTgt spid="73731">
                                            <p:txEl>
                                              <p:pRg st="0" end="0"/>
                                            </p:txEl>
                                          </p:spTgt>
                                        </p:tgtEl>
                                        <p:attrNameLst>
                                          <p:attrName>style.visibility</p:attrName>
                                        </p:attrNameLst>
                                      </p:cBhvr>
                                      <p:to>
                                        <p:strVal val="visible"/>
                                      </p:to>
                                    </p:set>
                                    <p:animEffect transition="in" filter="fade">
                                      <p:cBhvr>
                                        <p:cTn id="17" dur="1000"/>
                                        <p:tgtEl>
                                          <p:spTgt spid="73731">
                                            <p:txEl>
                                              <p:pRg st="0" end="0"/>
                                            </p:txEl>
                                          </p:spTgt>
                                        </p:tgtEl>
                                      </p:cBhvr>
                                    </p:animEffect>
                                    <p:anim calcmode="lin" valueType="num">
                                      <p:cBhvr>
                                        <p:cTn id="18" dur="1000" fill="hold"/>
                                        <p:tgtEl>
                                          <p:spTgt spid="73731">
                                            <p:txEl>
                                              <p:pRg st="0" end="0"/>
                                            </p:txEl>
                                          </p:spTgt>
                                        </p:tgtEl>
                                        <p:attrNameLst>
                                          <p:attrName>ppt_x</p:attrName>
                                        </p:attrNameLst>
                                      </p:cBhvr>
                                      <p:tavLst>
                                        <p:tav tm="0">
                                          <p:val>
                                            <p:strVal val="#ppt_x"/>
                                          </p:val>
                                        </p:tav>
                                        <p:tav tm="100000">
                                          <p:val>
                                            <p:strVal val="#ppt_x"/>
                                          </p:val>
                                        </p:tav>
                                      </p:tavLst>
                                    </p:anim>
                                    <p:anim calcmode="lin" valueType="num">
                                      <p:cBhvr>
                                        <p:cTn id="19" dur="1000" fill="hold"/>
                                        <p:tgtEl>
                                          <p:spTgt spid="7373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0" fill="hold" nodeType="clickPar">
                      <p:stCondLst>
                        <p:cond delay="indefinite"/>
                      </p:stCondLst>
                      <p:childTnLst>
                        <p:par>
                          <p:cTn id="21" fill="hold" nodeType="withGroup">
                            <p:stCondLst>
                              <p:cond delay="0"/>
                            </p:stCondLst>
                            <p:childTnLst>
                              <p:par>
                                <p:cTn id="22" presetID="47" presetClass="entr" presetSubtype="0" fill="hold" grpId="0" nodeType="clickEffect">
                                  <p:stCondLst>
                                    <p:cond delay="0"/>
                                  </p:stCondLst>
                                  <p:childTnLst>
                                    <p:set>
                                      <p:cBhvr>
                                        <p:cTn id="23" dur="1" fill="hold">
                                          <p:stCondLst>
                                            <p:cond delay="0"/>
                                          </p:stCondLst>
                                        </p:cTn>
                                        <p:tgtEl>
                                          <p:spTgt spid="73731">
                                            <p:txEl>
                                              <p:pRg st="1" end="1"/>
                                            </p:txEl>
                                          </p:spTgt>
                                        </p:tgtEl>
                                        <p:attrNameLst>
                                          <p:attrName>style.visibility</p:attrName>
                                        </p:attrNameLst>
                                      </p:cBhvr>
                                      <p:to>
                                        <p:strVal val="visible"/>
                                      </p:to>
                                    </p:set>
                                    <p:animEffect transition="in" filter="fade">
                                      <p:cBhvr>
                                        <p:cTn id="24" dur="1000"/>
                                        <p:tgtEl>
                                          <p:spTgt spid="73731">
                                            <p:txEl>
                                              <p:pRg st="1" end="1"/>
                                            </p:txEl>
                                          </p:spTgt>
                                        </p:tgtEl>
                                      </p:cBhvr>
                                    </p:animEffect>
                                    <p:anim calcmode="lin" valueType="num">
                                      <p:cBhvr>
                                        <p:cTn id="25" dur="1000" fill="hold"/>
                                        <p:tgtEl>
                                          <p:spTgt spid="73731">
                                            <p:txEl>
                                              <p:pRg st="1" end="1"/>
                                            </p:txEl>
                                          </p:spTgt>
                                        </p:tgtEl>
                                        <p:attrNameLst>
                                          <p:attrName>ppt_x</p:attrName>
                                        </p:attrNameLst>
                                      </p:cBhvr>
                                      <p:tavLst>
                                        <p:tav tm="0">
                                          <p:val>
                                            <p:strVal val="#ppt_x"/>
                                          </p:val>
                                        </p:tav>
                                        <p:tav tm="100000">
                                          <p:val>
                                            <p:strVal val="#ppt_x"/>
                                          </p:val>
                                        </p:tav>
                                      </p:tavLst>
                                    </p:anim>
                                    <p:anim calcmode="lin" valueType="num">
                                      <p:cBhvr>
                                        <p:cTn id="26" dur="1000" fill="hold"/>
                                        <p:tgtEl>
                                          <p:spTgt spid="7373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3730" grpId="0"/>
      <p:bldP spid="73731" grpId="0" build="p"/>
    </p:bldLst>
  </p:timing>
</p:sld>
</file>

<file path=ppt/slides/slide74.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4754" name="Rectangle 2"/>
          <p:cNvSpPr>
            <a:spLocks noGrp="1" noChangeArrowheads="1"/>
          </p:cNvSpPr>
          <p:nvPr>
            <p:ph type="title"/>
          </p:nvPr>
        </p:nvSpPr>
        <p:spPr>
          <a:xfrm>
            <a:off x="-228600" y="457200"/>
            <a:ext cx="9372600" cy="1295400"/>
          </a:xfrm>
        </p:spPr>
        <p:txBody>
          <a:bodyPr>
            <a:normAutofit fontScale="90000"/>
          </a:bodyPr>
          <a:lstStyle/>
          <a:p>
            <a:r>
              <a:rPr lang="en-US" sz="4800" b="1" dirty="0">
                <a:latin typeface="Times New Roman" pitchFamily="18" charset="0"/>
                <a:cs typeface="Times New Roman" pitchFamily="18" charset="0"/>
              </a:rPr>
              <a:t>2/ </a:t>
            </a:r>
            <a:r>
              <a:rPr lang="en-US" sz="4800" b="1" dirty="0" err="1">
                <a:latin typeface="Times New Roman" pitchFamily="18" charset="0"/>
                <a:cs typeface="Times New Roman" pitchFamily="18" charset="0"/>
              </a:rPr>
              <a:t>Tiêu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chuẩn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va</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điều</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kiện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tuyển</a:t>
            </a:r>
            <a:r>
              <a:rPr lang="en-US" sz="4800" b="1" dirty="0">
                <a:latin typeface="Times New Roman" pitchFamily="18" charset="0"/>
                <a:cs typeface="Times New Roman" pitchFamily="18" charset="0"/>
              </a:rPr>
              <a:t> </a:t>
            </a:r>
            <a:r>
              <a:rPr lang="en-US" sz="4800" b="1" dirty="0" err="1">
                <a:latin typeface="Times New Roman" pitchFamily="18" charset="0"/>
                <a:cs typeface="Times New Roman" pitchFamily="18" charset="0"/>
              </a:rPr>
              <a:t>chọn</a:t>
            </a:r>
            <a:r>
              <a:rPr lang="en-US" sz="4800" b="1" dirty="0">
                <a:latin typeface="Times New Roman" pitchFamily="18" charset="0"/>
                <a:cs typeface="Times New Roman" pitchFamily="18" charset="0"/>
              </a:rPr>
              <a:t>:</a:t>
            </a:r>
            <a:r>
              <a:rPr lang="en-US" sz="4800" dirty="0">
                <a:latin typeface="Times New Roman" pitchFamily="18" charset="0"/>
                <a:cs typeface="Times New Roman" pitchFamily="18" charset="0"/>
              </a:rPr>
              <a:t/>
            </a:r>
            <a:br>
              <a:rPr lang="en-US" sz="4800" dirty="0">
                <a:latin typeface="Times New Roman" pitchFamily="18" charset="0"/>
                <a:cs typeface="Times New Roman" pitchFamily="18" charset="0"/>
              </a:rPr>
            </a:br>
            <a:endParaRPr lang="en-US" sz="4800" dirty="0">
              <a:latin typeface="Times New Roman" pitchFamily="18" charset="0"/>
              <a:cs typeface="Times New Roman" pitchFamily="18" charset="0"/>
            </a:endParaRPr>
          </a:p>
        </p:txBody>
      </p:sp>
      <p:sp>
        <p:nvSpPr>
          <p:cNvPr id="74755" name="Rectangle 3"/>
          <p:cNvSpPr>
            <a:spLocks noGrp="1" noChangeArrowheads="1"/>
          </p:cNvSpPr>
          <p:nvPr>
            <p:ph idx="1"/>
          </p:nvPr>
        </p:nvSpPr>
        <p:spPr>
          <a:xfrm>
            <a:off x="152400" y="1600200"/>
            <a:ext cx="8991600" cy="4530725"/>
          </a:xfrm>
        </p:spPr>
        <p:txBody>
          <a:bodyPr>
            <a:normAutofit lnSpcReduction="10000"/>
          </a:bodyPr>
          <a:lstStyle/>
          <a:p>
            <a:pPr>
              <a:buFontTx/>
              <a:buChar char="-"/>
            </a:pPr>
            <a:r>
              <a:rPr lang="en-US" sz="4000" dirty="0" err="1" smtClean="0">
                <a:latin typeface="Times New Roman" pitchFamily="18" charset="0"/>
                <a:cs typeface="Times New Roman" pitchFamily="18" charset="0"/>
              </a:rPr>
              <a:t>Trung</a:t>
            </a:r>
            <a:r>
              <a:rPr lang="en-US" sz="4000" dirty="0" smtClean="0">
                <a:latin typeface="Times New Roman" pitchFamily="18" charset="0"/>
                <a:cs typeface="Times New Roman" pitchFamily="18" charset="0"/>
              </a:rPr>
              <a:t> </a:t>
            </a:r>
            <a:r>
              <a:rPr lang="en-US" sz="4000" dirty="0" err="1">
                <a:latin typeface="Times New Roman" pitchFamily="18" charset="0"/>
                <a:cs typeface="Times New Roman" pitchFamily="18" charset="0"/>
              </a:rPr>
              <a:t>thành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quốc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lịch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bản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ràng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gương</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mẫu</a:t>
            </a:r>
            <a:endParaRPr lang="en-US" sz="4000" dirty="0" smtClean="0">
              <a:latin typeface="Times New Roman" pitchFamily="18" charset="0"/>
              <a:cs typeface="Times New Roman" pitchFamily="18" charset="0"/>
            </a:endParaRPr>
          </a:p>
          <a:p>
            <a:pPr>
              <a:buFontTx/>
              <a:buChar char="-"/>
            </a:pPr>
            <a:r>
              <a:rPr lang="en-US" sz="4000" dirty="0">
                <a:latin typeface="Times New Roman" pitchFamily="18" charset="0"/>
                <a:cs typeface="Times New Roman" pitchFamily="18" charset="0"/>
              </a:rPr>
              <a:t>C</a:t>
            </a:r>
            <a:r>
              <a:rPr lang="en-US" sz="4000" dirty="0" smtClean="0">
                <a:latin typeface="Times New Roman" pitchFamily="18" charset="0"/>
                <a:cs typeface="Times New Roman" pitchFamily="18" charset="0"/>
              </a:rPr>
              <a:t>ó </a:t>
            </a:r>
            <a:r>
              <a:rPr lang="en-US" sz="4000" dirty="0" err="1">
                <a:latin typeface="Times New Roman" pitchFamily="18" charset="0"/>
                <a:cs typeface="Times New Roman" pitchFamily="18" charset="0"/>
              </a:rPr>
              <a:t>phẩm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chất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cách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đức</a:t>
            </a:r>
            <a:r>
              <a:rPr lang="en-US" sz="4000" dirty="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tốt</a:t>
            </a:r>
            <a:endParaRPr lang="en-US" sz="4000" dirty="0" smtClean="0">
              <a:latin typeface="Times New Roman" pitchFamily="18" charset="0"/>
              <a:cs typeface="Times New Roman" pitchFamily="18" charset="0"/>
            </a:endParaRPr>
          </a:p>
          <a:p>
            <a:pPr>
              <a:buFontTx/>
              <a:buChar char="-"/>
            </a:pPr>
            <a:r>
              <a:rPr lang="en-US" sz="4000" dirty="0">
                <a:latin typeface="Times New Roman" pitchFamily="18" charset="0"/>
                <a:cs typeface="Times New Roman" pitchFamily="18" charset="0"/>
              </a:rPr>
              <a:t>C</a:t>
            </a:r>
            <a:r>
              <a:rPr lang="en-US" sz="4000" dirty="0" smtClean="0">
                <a:latin typeface="Times New Roman" pitchFamily="18" charset="0"/>
                <a:cs typeface="Times New Roman" pitchFamily="18" charset="0"/>
              </a:rPr>
              <a:t>ó </a:t>
            </a:r>
            <a:r>
              <a:rPr lang="en-US" sz="4000" dirty="0" err="1">
                <a:latin typeface="Times New Roman" pitchFamily="18" charset="0"/>
                <a:cs typeface="Times New Roman" pitchFamily="18" charset="0"/>
              </a:rPr>
              <a:t>sức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khỏe</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hợp</a:t>
            </a:r>
            <a:r>
              <a:rPr lang="en-US" sz="4000" dirty="0">
                <a:latin typeface="Times New Roman" pitchFamily="18" charset="0"/>
                <a:cs typeface="Times New Roman" pitchFamily="18" charset="0"/>
              </a:rPr>
              <a:t>, có </a:t>
            </a:r>
            <a:r>
              <a:rPr lang="en-US" sz="4000" dirty="0" err="1">
                <a:latin typeface="Times New Roman" pitchFamily="18" charset="0"/>
                <a:cs typeface="Times New Roman" pitchFamily="18" charset="0"/>
              </a:rPr>
              <a:t>nguyện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phục</a:t>
            </a:r>
            <a:r>
              <a:rPr lang="en-US" sz="4000" dirty="0">
                <a:latin typeface="Times New Roman" pitchFamily="18" charset="0"/>
                <a:cs typeface="Times New Roman" pitchFamily="18" charset="0"/>
              </a:rPr>
              <a:t> vụ </a:t>
            </a:r>
            <a:r>
              <a:rPr lang="en-US" sz="4000" dirty="0" err="1">
                <a:latin typeface="Times New Roman" pitchFamily="18" charset="0"/>
                <a:cs typeface="Times New Roman" pitchFamily="18" charset="0"/>
              </a:rPr>
              <a:t>trong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an.</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4755">
                                            <p:txEl>
                                              <p:pRg st="0" end="0"/>
                                            </p:txEl>
                                          </p:spTgt>
                                        </p:tgtEl>
                                        <p:attrNameLst>
                                          <p:attrName>style.visibility</p:attrName>
                                        </p:attrNameLst>
                                      </p:cBhvr>
                                      <p:to>
                                        <p:strVal val="visible"/>
                                      </p:to>
                                    </p:set>
                                    <p:animEffect transition="in" filter="fade">
                                      <p:cBhvr>
                                        <p:cTn id="7" dur="1000"/>
                                        <p:tgtEl>
                                          <p:spTgt spid="74755">
                                            <p:txEl>
                                              <p:pRg st="0" end="0"/>
                                            </p:txEl>
                                          </p:spTgt>
                                        </p:tgtEl>
                                      </p:cBhvr>
                                    </p:animEffect>
                                    <p:anim calcmode="lin" valueType="num">
                                      <p:cBhvr>
                                        <p:cTn id="8" dur="1000" fill="hold"/>
                                        <p:tgtEl>
                                          <p:spTgt spid="7475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475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4755">
                                            <p:txEl>
                                              <p:pRg st="1" end="1"/>
                                            </p:txEl>
                                          </p:spTgt>
                                        </p:tgtEl>
                                        <p:attrNameLst>
                                          <p:attrName>style.visibility</p:attrName>
                                        </p:attrNameLst>
                                      </p:cBhvr>
                                      <p:to>
                                        <p:strVal val="visible"/>
                                      </p:to>
                                    </p:set>
                                    <p:animEffect transition="in" filter="fade">
                                      <p:cBhvr>
                                        <p:cTn id="14" dur="1000"/>
                                        <p:tgtEl>
                                          <p:spTgt spid="74755">
                                            <p:txEl>
                                              <p:pRg st="1" end="1"/>
                                            </p:txEl>
                                          </p:spTgt>
                                        </p:tgtEl>
                                      </p:cBhvr>
                                    </p:animEffect>
                                    <p:anim calcmode="lin" valueType="num">
                                      <p:cBhvr>
                                        <p:cTn id="15" dur="1000" fill="hold"/>
                                        <p:tgtEl>
                                          <p:spTgt spid="7475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475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4755">
                                            <p:txEl>
                                              <p:pRg st="2" end="2"/>
                                            </p:txEl>
                                          </p:spTgt>
                                        </p:tgtEl>
                                        <p:attrNameLst>
                                          <p:attrName>style.visibility</p:attrName>
                                        </p:attrNameLst>
                                      </p:cBhvr>
                                      <p:to>
                                        <p:strVal val="visible"/>
                                      </p:to>
                                    </p:set>
                                    <p:animEffect transition="in" filter="fade">
                                      <p:cBhvr>
                                        <p:cTn id="21" dur="1000"/>
                                        <p:tgtEl>
                                          <p:spTgt spid="74755">
                                            <p:txEl>
                                              <p:pRg st="2" end="2"/>
                                            </p:txEl>
                                          </p:spTgt>
                                        </p:tgtEl>
                                      </p:cBhvr>
                                    </p:animEffect>
                                    <p:anim calcmode="lin" valueType="num">
                                      <p:cBhvr>
                                        <p:cTn id="22" dur="1000" fill="hold"/>
                                        <p:tgtEl>
                                          <p:spTgt spid="7475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4755">
                                            <p:txEl>
                                              <p:pRg st="2" end="2"/>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4755" grpId="0" build="p"/>
    </p:bldLst>
  </p:timing>
</p:sld>
</file>

<file path=ppt/slides/slide75.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5780" name="Rectangle 4"/>
          <p:cNvSpPr>
            <a:spLocks noGrp="1" noChangeArrowheads="1"/>
          </p:cNvSpPr>
          <p:nvPr>
            <p:ph type="title"/>
          </p:nvPr>
        </p:nvSpPr>
        <p:spPr>
          <a:xfrm>
            <a:off x="457200" y="277813"/>
            <a:ext cx="8229600" cy="5056187"/>
          </a:xfrm>
        </p:spPr>
        <p:txBody>
          <a:bodyPr/>
          <a:lstStyle/>
          <a:p>
            <a:pPr algn="l"/>
            <a:r>
              <a:rPr lang="en-US" sz="4000" dirty="0"/>
              <a:t>-  </a:t>
            </a:r>
            <a:r>
              <a:rPr lang="en-US" sz="4000" dirty="0" err="1">
                <a:latin typeface="Times New Roman" pitchFamily="18" charset="0"/>
                <a:cs typeface="Times New Roman" pitchFamily="18" charset="0"/>
              </a:rPr>
              <a:t>Bô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Bô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Công</a:t>
            </a:r>
            <a:r>
              <a:rPr lang="en-US" sz="4000" dirty="0">
                <a:latin typeface="Times New Roman" pitchFamily="18" charset="0"/>
                <a:cs typeface="Times New Roman" pitchFamily="18" charset="0"/>
              </a:rPr>
              <a:t> an </a:t>
            </a:r>
            <a:r>
              <a:rPr lang="en-US" sz="4000" dirty="0" err="1">
                <a:latin typeface="Times New Roman" pitchFamily="18" charset="0"/>
                <a:cs typeface="Times New Roman" pitchFamily="18" charset="0"/>
              </a:rPr>
              <a:t>quy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định</a:t>
            </a:r>
            <a:r>
              <a:rPr lang="en-US" sz="4000" dirty="0">
                <a:latin typeface="Times New Roman" pitchFamily="18" charset="0"/>
                <a:cs typeface="Times New Roman" pitchFamily="18" charset="0"/>
              </a:rPr>
              <a:t> cụ </a:t>
            </a:r>
            <a:r>
              <a:rPr lang="en-US" sz="4000" dirty="0" err="1">
                <a:latin typeface="Times New Roman" pitchFamily="18" charset="0"/>
                <a:cs typeface="Times New Roman" pitchFamily="18" charset="0"/>
              </a:rPr>
              <a:t>thê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chuẩn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lượng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miền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từng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a:t>
            </a:r>
            <a:r>
              <a:rPr lang="en-US" sz="4000" dirty="0">
                <a:latin typeface="Times New Roman" pitchFamily="18" charset="0"/>
                <a:cs typeface="Times New Roman" pitchFamily="18" charset="0"/>
              </a:rPr>
              <a:t>̀ cụ </a:t>
            </a:r>
            <a:r>
              <a:rPr lang="en-US" sz="4000" dirty="0" err="1">
                <a:latin typeface="Times New Roman" pitchFamily="18" charset="0"/>
                <a:cs typeface="Times New Roman" pitchFamily="18" charset="0"/>
              </a:rPr>
              <a:t>thê</a:t>
            </a:r>
            <a:r>
              <a:rPr lang="en-US" sz="4000" dirty="0">
                <a:latin typeface="Times New Roman" pitchFamily="18" charset="0"/>
                <a:cs typeface="Times New Roman" pitchFamily="18" charset="0"/>
              </a:rPr>
              <a:t>̉.</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6" presetClass="emph" presetSubtype="0" fill="hold" grpId="0" nodeType="withEffect">
                                  <p:stCondLst>
                                    <p:cond delay="0"/>
                                  </p:stCondLst>
                                  <p:childTnLst>
                                    <p:animEffect transition="out" filter="fade">
                                      <p:cBhvr>
                                        <p:cTn id="6" dur="500"/>
                                        <p:tgtEl>
                                          <p:spTgt spid="75780"/>
                                        </p:tgtEl>
                                      </p:cBhvr>
                                    </p:animEffect>
                                    <p:animScale>
                                      <p:cBhvr>
                                        <p:cTn id="7" dur="250" autoRev="1" fill="hold"/>
                                        <p:tgtEl>
                                          <p:spTgt spid="75780"/>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5780" grpId="0"/>
    </p:bldLst>
  </p:timing>
</p:sld>
</file>

<file path=ppt/slides/slide76.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7826" name="Rectangle 2"/>
          <p:cNvSpPr>
            <a:spLocks noGrp="1" noChangeArrowheads="1"/>
          </p:cNvSpPr>
          <p:nvPr>
            <p:ph type="title"/>
          </p:nvPr>
        </p:nvSpPr>
        <p:spPr>
          <a:xfrm>
            <a:off x="228600" y="277813"/>
            <a:ext cx="8458200" cy="1398587"/>
          </a:xfrm>
        </p:spPr>
        <p:txBody>
          <a:bodyPr>
            <a:normAutofit fontScale="90000"/>
          </a:bodyPr>
          <a:lstStyle/>
          <a:p>
            <a:pPr algn="l"/>
            <a:r>
              <a:rPr lang="en-US" sz="4400" b="1" dirty="0"/>
              <a:t>* </a:t>
            </a:r>
            <a:r>
              <a:rPr lang="en-US" sz="4400" b="1" dirty="0" err="1"/>
              <a:t>Lưu</a:t>
            </a:r>
            <a:r>
              <a:rPr lang="en-US" sz="4400" b="1" dirty="0"/>
              <a:t> ý:</a:t>
            </a:r>
            <a:r>
              <a:rPr lang="en-US" sz="4400" dirty="0"/>
              <a:t/>
            </a:r>
            <a:br>
              <a:rPr lang="en-US" sz="4400" dirty="0"/>
            </a:br>
            <a:endParaRPr lang="en-US" sz="4400" dirty="0"/>
          </a:p>
        </p:txBody>
      </p:sp>
      <p:sp>
        <p:nvSpPr>
          <p:cNvPr id="77827" name="Rectangle 3"/>
          <p:cNvSpPr>
            <a:spLocks noGrp="1" noChangeArrowheads="1"/>
          </p:cNvSpPr>
          <p:nvPr>
            <p:ph idx="1"/>
          </p:nvPr>
        </p:nvSpPr>
        <p:spPr/>
        <p:txBody>
          <a:bodyPr>
            <a:noAutofit/>
          </a:bodyPr>
          <a:lstStyle/>
          <a:p>
            <a:pPr>
              <a:buFontTx/>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Tất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dư</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phải</a:t>
            </a:r>
            <a:r>
              <a:rPr lang="en-US" sz="4000" dirty="0">
                <a:latin typeface="Times New Roman" pitchFamily="18" charset="0"/>
                <a:cs typeface="Times New Roman" pitchFamily="18" charset="0"/>
              </a:rPr>
              <a:t> qua </a:t>
            </a:r>
            <a:r>
              <a:rPr lang="en-US" sz="4000" dirty="0" err="1">
                <a:latin typeface="Times New Roman" pitchFamily="18" charset="0"/>
                <a:cs typeface="Times New Roman" pitchFamily="18" charset="0"/>
              </a:rPr>
              <a:t>sơ</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đăng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khẩu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thường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tru</a:t>
            </a:r>
            <a:r>
              <a:rPr lang="en-US" sz="4000" dirty="0">
                <a:latin typeface="Times New Roman" pitchFamily="18" charset="0"/>
                <a:cs typeface="Times New Roman" pitchFamily="18" charset="0"/>
              </a:rPr>
              <a:t>́.</a:t>
            </a:r>
          </a:p>
          <a:p>
            <a:pPr>
              <a:buFontTx/>
              <a:buNone/>
            </a:pP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Vê</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phô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thông</a:t>
            </a:r>
            <a:r>
              <a:rPr lang="en-US" sz="4000" dirty="0">
                <a:latin typeface="Times New Roman" pitchFamily="18" charset="0"/>
                <a:cs typeface="Times New Roman" pitchFamily="18" charset="0"/>
              </a:rPr>
              <a:t> </a:t>
            </a:r>
            <a:r>
              <a:rPr lang="en-US" sz="4000" dirty="0" err="1">
                <a:solidFill>
                  <a:srgbClr val="FF0000"/>
                </a:solidFill>
                <a:latin typeface="Times New Roman" pitchFamily="18" charset="0"/>
                <a:cs typeface="Times New Roman" pitchFamily="18" charset="0"/>
              </a:rPr>
              <a:t>không</a:t>
            </a:r>
            <a:r>
              <a:rPr lang="en-US" sz="4000" dirty="0">
                <a:solidFill>
                  <a:srgbClr val="FF0000"/>
                </a:solidFill>
                <a:latin typeface="Times New Roman" pitchFamily="18" charset="0"/>
                <a:cs typeface="Times New Roman" pitchFamily="18" charset="0"/>
              </a:rPr>
              <a:t> quá 20 </a:t>
            </a:r>
            <a:r>
              <a:rPr lang="en-US" sz="4000" dirty="0" err="1">
                <a:solidFill>
                  <a:srgbClr val="FF0000"/>
                </a:solidFill>
                <a:latin typeface="Times New Roman" pitchFamily="18" charset="0"/>
                <a:cs typeface="Times New Roman" pitchFamily="18" charset="0"/>
              </a:rPr>
              <a:t>tuổi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có cha </a:t>
            </a:r>
            <a:r>
              <a:rPr lang="en-US" sz="4000" dirty="0" err="1">
                <a:latin typeface="Times New Roman" pitchFamily="18" charset="0"/>
                <a:cs typeface="Times New Roman" pitchFamily="18" charset="0"/>
              </a:rPr>
              <a:t>hoặc</a:t>
            </a:r>
            <a:r>
              <a:rPr lang="en-US" sz="4000" dirty="0">
                <a:latin typeface="Times New Roman" pitchFamily="18" charset="0"/>
                <a:cs typeface="Times New Roman" pitchFamily="18" charset="0"/>
              </a:rPr>
              <a:t> mẹ là </a:t>
            </a:r>
            <a:r>
              <a:rPr lang="en-US" sz="4000" dirty="0" err="1">
                <a:latin typeface="Times New Roman" pitchFamily="18" charset="0"/>
                <a:cs typeface="Times New Roman" pitchFamily="18" charset="0"/>
              </a:rPr>
              <a:t>người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tộc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sô</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quá 22 </a:t>
            </a:r>
            <a:r>
              <a:rPr lang="en-US" sz="4000" dirty="0" err="1">
                <a:latin typeface="Times New Roman" pitchFamily="18" charset="0"/>
                <a:cs typeface="Times New Roman" pitchFamily="18" charset="0"/>
              </a:rPr>
              <a:t>tuổi</a:t>
            </a:r>
            <a:r>
              <a:rPr lang="en-US" sz="4000" dirty="0">
                <a:latin typeface="Times New Roman" pitchFamily="18" charset="0"/>
                <a:cs typeface="Times New Roman" pitchFamily="18" charset="0"/>
              </a:rPr>
              <a:t>.</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withEffect">
                                  <p:stCondLst>
                                    <p:cond delay="0"/>
                                  </p:stCondLst>
                                  <p:childTnLst>
                                    <p:set>
                                      <p:cBhvr>
                                        <p:cTn id="6" dur="1" fill="hold">
                                          <p:stCondLst>
                                            <p:cond delay="0"/>
                                          </p:stCondLst>
                                        </p:cTn>
                                        <p:tgtEl>
                                          <p:spTgt spid="77826"/>
                                        </p:tgtEl>
                                        <p:attrNameLst>
                                          <p:attrName>style.visibility</p:attrName>
                                        </p:attrNameLst>
                                      </p:cBhvr>
                                      <p:to>
                                        <p:strVal val="visible"/>
                                      </p:to>
                                    </p:set>
                                    <p:animEffect transition="in" filter="dissolve">
                                      <p:cBhvr>
                                        <p:cTn id="7" dur="500"/>
                                        <p:tgtEl>
                                          <p:spTgt spid="778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77827">
                                            <p:txEl>
                                              <p:pRg st="0" end="0"/>
                                            </p:txEl>
                                          </p:spTgt>
                                        </p:tgtEl>
                                        <p:attrNameLst>
                                          <p:attrName>style.visibility</p:attrName>
                                        </p:attrNameLst>
                                      </p:cBhvr>
                                      <p:to>
                                        <p:strVal val="visible"/>
                                      </p:to>
                                    </p:set>
                                    <p:animEffect transition="in" filter="dissolve">
                                      <p:cBhvr>
                                        <p:cTn id="12" dur="500"/>
                                        <p:tgtEl>
                                          <p:spTgt spid="77827">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77827">
                                            <p:txEl>
                                              <p:pRg st="1" end="1"/>
                                            </p:txEl>
                                          </p:spTgt>
                                        </p:tgtEl>
                                        <p:attrNameLst>
                                          <p:attrName>style.visibility</p:attrName>
                                        </p:attrNameLst>
                                      </p:cBhvr>
                                      <p:to>
                                        <p:strVal val="visible"/>
                                      </p:to>
                                    </p:set>
                                    <p:animEffect transition="in" filter="dissolve">
                                      <p:cBhvr>
                                        <p:cTn id="17" dur="500"/>
                                        <p:tgtEl>
                                          <p:spTgt spid="7782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826" grpId="0"/>
      <p:bldP spid="77827" grpId="0" build="p"/>
    </p:bldLst>
  </p:timing>
</p:sld>
</file>

<file path=ppt/slides/slide77.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8852" name="Rectangle 4"/>
          <p:cNvSpPr>
            <a:spLocks noGrp="1" noChangeArrowheads="1"/>
          </p:cNvSpPr>
          <p:nvPr>
            <p:ph type="title"/>
          </p:nvPr>
        </p:nvSpPr>
        <p:spPr>
          <a:xfrm>
            <a:off x="228600" y="277813"/>
            <a:ext cx="8763000" cy="5132387"/>
          </a:xfrm>
        </p:spPr>
        <p:txBody>
          <a:bodyPr/>
          <a:lstStyle/>
          <a:p>
            <a:pPr algn="l"/>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Học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nư</a:t>
            </a:r>
            <a:r>
              <a:rPr lang="en-US" sz="4000" dirty="0">
                <a:latin typeface="Times New Roman" pitchFamily="18" charset="0"/>
                <a:cs typeface="Times New Roman" pitchFamily="18" charset="0"/>
              </a:rPr>
              <a:t>̃ do chỉ </a:t>
            </a:r>
            <a:r>
              <a:rPr lang="en-US" sz="4000" dirty="0" err="1">
                <a:latin typeface="Times New Roman" pitchFamily="18" charset="0"/>
                <a:cs typeface="Times New Roman" pitchFamily="18" charset="0"/>
              </a:rPr>
              <a:t>tiêu</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quy</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định</a:t>
            </a:r>
            <a:r>
              <a:rPr lang="en-US" sz="4000" dirty="0">
                <a:latin typeface="Times New Roman" pitchFamily="18" charset="0"/>
                <a:cs typeface="Times New Roman" pitchFamily="18" charset="0"/>
              </a:rPr>
              <a:t>.</a:t>
            </a:r>
            <a:br>
              <a:rPr lang="en-US" sz="4000" dirty="0">
                <a:latin typeface="Times New Roman" pitchFamily="18" charset="0"/>
                <a:cs typeface="Times New Roman" pitchFamily="18" charset="0"/>
              </a:rPr>
            </a:b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sinh</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không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trúng</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được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tham</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gia</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xét</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tuyển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vào</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các</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trường</a:t>
            </a:r>
            <a:r>
              <a:rPr lang="en-US" sz="4000" dirty="0">
                <a:latin typeface="Times New Roman" pitchFamily="18" charset="0"/>
                <a:cs typeface="Times New Roman" pitchFamily="18" charset="0"/>
              </a:rPr>
              <a:t> ĐH- CĐ </a:t>
            </a:r>
            <a:r>
              <a:rPr lang="en-US" sz="4000" dirty="0" err="1">
                <a:latin typeface="Times New Roman" pitchFamily="18" charset="0"/>
                <a:cs typeface="Times New Roman" pitchFamily="18" charset="0"/>
              </a:rPr>
              <a:t>khối</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dân</a:t>
            </a:r>
            <a:r>
              <a:rPr lang="en-US" sz="4000" dirty="0">
                <a:latin typeface="Times New Roman" pitchFamily="18" charset="0"/>
                <a:cs typeface="Times New Roman" pitchFamily="18" charset="0"/>
              </a:rPr>
              <a:t> </a:t>
            </a:r>
            <a:r>
              <a:rPr lang="en-US" sz="4000" dirty="0" err="1">
                <a:latin typeface="Times New Roman" pitchFamily="18" charset="0"/>
                <a:cs typeface="Times New Roman" pitchFamily="18" charset="0"/>
              </a:rPr>
              <a:t>sư</a:t>
            </a:r>
            <a:r>
              <a:rPr lang="en-US" sz="4000" dirty="0">
                <a:latin typeface="Times New Roman" pitchFamily="18" charset="0"/>
                <a:cs typeface="Times New Roman" pitchFamily="18" charset="0"/>
              </a:rPr>
              <a:t>̣.</a:t>
            </a:r>
            <a:br>
              <a:rPr lang="en-US" sz="4000" dirty="0">
                <a:latin typeface="Times New Roman" pitchFamily="18" charset="0"/>
                <a:cs typeface="Times New Roman" pitchFamily="18" charset="0"/>
              </a:rPr>
            </a:br>
            <a:endParaRPr lang="en-US" sz="4000" dirty="0">
              <a:latin typeface="Times New Roman" pitchFamily="18" charset="0"/>
              <a:cs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8852"/>
                                        </p:tgtEl>
                                        <p:attrNameLst>
                                          <p:attrName>style.visibility</p:attrName>
                                        </p:attrNameLst>
                                      </p:cBhvr>
                                      <p:to>
                                        <p:strVal val="visible"/>
                                      </p:to>
                                    </p:set>
                                    <p:animEffect transition="in" filter="fade">
                                      <p:cBhvr>
                                        <p:cTn id="7" dur="2000"/>
                                        <p:tgtEl>
                                          <p:spTgt spid="7885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8852" grpId="0"/>
    </p:bldLst>
  </p:timing>
</p:sld>
</file>

<file path=ppt/slides/slide78.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609600" y="1066800"/>
            <a:ext cx="8229600" cy="2209800"/>
          </a:xfrm>
        </p:spPr>
        <p:txBody>
          <a:bodyPr>
            <a:normAutofit fontScale="90000"/>
          </a:bodyPr>
          <a:lstStyle/>
          <a:p>
            <a:pPr algn="l"/>
            <a:r>
              <a:rPr lang="en-US" sz="4800" b="1" dirty="0">
                <a:latin typeface="Times New Roman" pitchFamily="18" charset="0"/>
              </a:rPr>
              <a:t>3/ </a:t>
            </a:r>
            <a:r>
              <a:rPr lang="en-US" sz="4800" b="1" dirty="0" err="1">
                <a:latin typeface="Times New Roman" pitchFamily="18" charset="0"/>
              </a:rPr>
              <a:t>Ưu</a:t>
            </a:r>
            <a:r>
              <a:rPr lang="en-US" sz="4800" b="1" dirty="0">
                <a:latin typeface="Times New Roman" pitchFamily="18" charset="0"/>
              </a:rPr>
              <a:t> </a:t>
            </a:r>
            <a:r>
              <a:rPr lang="en-US" sz="4800" b="1" dirty="0" err="1">
                <a:latin typeface="Times New Roman" pitchFamily="18" charset="0"/>
              </a:rPr>
              <a:t>tiên</a:t>
            </a:r>
            <a:r>
              <a:rPr lang="en-US" sz="4800" b="1" dirty="0">
                <a:latin typeface="Times New Roman" pitchFamily="18" charset="0"/>
              </a:rPr>
              <a:t> </a:t>
            </a:r>
            <a:r>
              <a:rPr lang="en-US" sz="4800" b="1" dirty="0" err="1">
                <a:latin typeface="Times New Roman" pitchFamily="18" charset="0"/>
              </a:rPr>
              <a:t>tuyển</a:t>
            </a:r>
            <a:r>
              <a:rPr lang="en-US" sz="4800" b="1" dirty="0">
                <a:latin typeface="Times New Roman" pitchFamily="18" charset="0"/>
              </a:rPr>
              <a:t> </a:t>
            </a:r>
            <a:r>
              <a:rPr lang="en-US" sz="4800" b="1" dirty="0" err="1">
                <a:latin typeface="Times New Roman" pitchFamily="18" charset="0"/>
              </a:rPr>
              <a:t>chọn</a:t>
            </a:r>
            <a:r>
              <a:rPr lang="en-US" sz="4800" b="1" dirty="0">
                <a:latin typeface="Times New Roman" pitchFamily="18" charset="0"/>
              </a:rPr>
              <a:t> </a:t>
            </a:r>
            <a:r>
              <a:rPr lang="en-US" sz="4800" b="1" dirty="0" err="1">
                <a:latin typeface="Times New Roman" pitchFamily="18" charset="0"/>
              </a:rPr>
              <a:t>sinh</a:t>
            </a:r>
            <a:r>
              <a:rPr lang="en-US" sz="4800" b="1" dirty="0">
                <a:latin typeface="Times New Roman" pitchFamily="18" charset="0"/>
              </a:rPr>
              <a:t> </a:t>
            </a:r>
            <a:r>
              <a:rPr lang="en-US" sz="4800" b="1" dirty="0" err="1">
                <a:latin typeface="Times New Roman" pitchFamily="18" charset="0"/>
              </a:rPr>
              <a:t>viên</a:t>
            </a:r>
            <a:r>
              <a:rPr lang="en-US" sz="4800" b="1" dirty="0">
                <a:latin typeface="Times New Roman" pitchFamily="18" charset="0"/>
              </a:rPr>
              <a:t>, </a:t>
            </a:r>
            <a:r>
              <a:rPr lang="en-US" sz="4800" b="1" dirty="0" err="1">
                <a:latin typeface="Times New Roman" pitchFamily="18" charset="0"/>
              </a:rPr>
              <a:t>học</a:t>
            </a:r>
            <a:r>
              <a:rPr lang="en-US" sz="4800" b="1" dirty="0">
                <a:latin typeface="Times New Roman" pitchFamily="18" charset="0"/>
              </a:rPr>
              <a:t> </a:t>
            </a:r>
            <a:r>
              <a:rPr lang="en-US" sz="4800" b="1" dirty="0" err="1">
                <a:latin typeface="Times New Roman" pitchFamily="18" charset="0"/>
              </a:rPr>
              <a:t>sinh</a:t>
            </a:r>
            <a:r>
              <a:rPr lang="en-US" sz="4800" b="1" dirty="0">
                <a:latin typeface="Times New Roman" pitchFamily="18" charset="0"/>
              </a:rPr>
              <a:t> </a:t>
            </a:r>
            <a:r>
              <a:rPr lang="en-US" sz="4800" b="1" dirty="0" err="1">
                <a:latin typeface="Times New Roman" pitchFamily="18" charset="0"/>
              </a:rPr>
              <a:t>vào</a:t>
            </a:r>
            <a:r>
              <a:rPr lang="en-US" sz="4800" b="1" dirty="0">
                <a:latin typeface="Times New Roman" pitchFamily="18" charset="0"/>
              </a:rPr>
              <a:t> CAND:</a:t>
            </a:r>
            <a:r>
              <a:rPr lang="en-US" sz="4800" dirty="0">
                <a:latin typeface="Times New Roman" pitchFamily="18" charset="0"/>
              </a:rPr>
              <a:t/>
            </a:r>
            <a:br>
              <a:rPr lang="en-US" sz="4800" dirty="0">
                <a:latin typeface="Times New Roman" pitchFamily="18" charset="0"/>
              </a:rPr>
            </a:br>
            <a:endParaRPr lang="en-US" sz="4800" dirty="0">
              <a:latin typeface="Times New Roman" pitchFamily="18" charset="0"/>
            </a:endParaRPr>
          </a:p>
        </p:txBody>
      </p:sp>
      <p:sp>
        <p:nvSpPr>
          <p:cNvPr id="80899" name="Rectangle 3"/>
          <p:cNvSpPr>
            <a:spLocks noGrp="1" noChangeArrowheads="1"/>
          </p:cNvSpPr>
          <p:nvPr>
            <p:ph idx="1"/>
          </p:nvPr>
        </p:nvSpPr>
        <p:spPr>
          <a:xfrm>
            <a:off x="457200" y="3124200"/>
            <a:ext cx="8229600" cy="3006725"/>
          </a:xfrm>
        </p:spPr>
        <p:txBody>
          <a:bodyPr/>
          <a:lstStyle/>
          <a:p>
            <a:pPr>
              <a:lnSpc>
                <a:spcPct val="90000"/>
              </a:lnSpc>
              <a:buFont typeface="Wingdings" pitchFamily="2" charset="2"/>
              <a:buNone/>
            </a:pPr>
            <a:r>
              <a:rPr lang="en-US" sz="4000" dirty="0">
                <a:latin typeface="Times New Roman" pitchFamily="18" charset="0"/>
              </a:rPr>
              <a:t>-  </a:t>
            </a:r>
            <a:r>
              <a:rPr lang="en-US" sz="4000" dirty="0" err="1">
                <a:latin typeface="Times New Roman" pitchFamily="18" charset="0"/>
              </a:rPr>
              <a:t>T</a:t>
            </a:r>
            <a:r>
              <a:rPr lang="en-US" sz="4000" dirty="0" err="1" smtClean="0">
                <a:latin typeface="Times New Roman" pitchFamily="18" charset="0"/>
              </a:rPr>
              <a:t>ốt</a:t>
            </a:r>
            <a:r>
              <a:rPr lang="en-US" sz="4000" dirty="0" smtClean="0">
                <a:latin typeface="Times New Roman" pitchFamily="18" charset="0"/>
              </a:rPr>
              <a:t> </a:t>
            </a:r>
            <a:r>
              <a:rPr lang="en-US" sz="4000" dirty="0" err="1">
                <a:latin typeface="Times New Roman" pitchFamily="18" charset="0"/>
              </a:rPr>
              <a:t>nghiệp</a:t>
            </a:r>
            <a:r>
              <a:rPr lang="en-US" sz="4000" dirty="0">
                <a:latin typeface="Times New Roman" pitchFamily="18" charset="0"/>
              </a:rPr>
              <a:t> </a:t>
            </a:r>
            <a:r>
              <a:rPr lang="en-US" sz="4000" dirty="0" err="1">
                <a:latin typeface="Times New Roman" pitchFamily="18" charset="0"/>
              </a:rPr>
              <a:t>xuất</a:t>
            </a:r>
            <a:r>
              <a:rPr lang="en-US" sz="4000" dirty="0">
                <a:latin typeface="Times New Roman" pitchFamily="18" charset="0"/>
              </a:rPr>
              <a:t> </a:t>
            </a:r>
            <a:r>
              <a:rPr lang="en-US" sz="4000" dirty="0" err="1">
                <a:latin typeface="Times New Roman" pitchFamily="18" charset="0"/>
              </a:rPr>
              <a:t>sắc</a:t>
            </a:r>
            <a:r>
              <a:rPr lang="en-US" sz="4000" dirty="0">
                <a:latin typeface="Times New Roman" pitchFamily="18" charset="0"/>
              </a:rPr>
              <a:t> ở </a:t>
            </a:r>
            <a:r>
              <a:rPr lang="en-US" sz="4000" dirty="0" err="1">
                <a:latin typeface="Times New Roman" pitchFamily="18" charset="0"/>
              </a:rPr>
              <a:t>các</a:t>
            </a:r>
            <a:r>
              <a:rPr lang="en-US" sz="4000" dirty="0">
                <a:latin typeface="Times New Roman" pitchFamily="18" charset="0"/>
              </a:rPr>
              <a:t> </a:t>
            </a:r>
            <a:r>
              <a:rPr lang="en-US" sz="4000" dirty="0" err="1">
                <a:latin typeface="Times New Roman" pitchFamily="18" charset="0"/>
              </a:rPr>
              <a:t>học</a:t>
            </a:r>
            <a:r>
              <a:rPr lang="en-US" sz="4000" dirty="0">
                <a:latin typeface="Times New Roman" pitchFamily="18" charset="0"/>
              </a:rPr>
              <a:t> </a:t>
            </a:r>
            <a:r>
              <a:rPr lang="en-US" sz="4000" dirty="0" err="1">
                <a:latin typeface="Times New Roman" pitchFamily="18" charset="0"/>
              </a:rPr>
              <a:t>viện</a:t>
            </a:r>
            <a:r>
              <a:rPr lang="en-US" sz="4000" dirty="0">
                <a:latin typeface="Times New Roman" pitchFamily="18" charset="0"/>
              </a:rPr>
              <a:t>, </a:t>
            </a:r>
            <a:r>
              <a:rPr lang="en-US" sz="4000" dirty="0" err="1">
                <a:latin typeface="Times New Roman" pitchFamily="18" charset="0"/>
              </a:rPr>
              <a:t>nha</a:t>
            </a:r>
            <a:r>
              <a:rPr lang="en-US" sz="4000" dirty="0">
                <a:latin typeface="Times New Roman" pitchFamily="18" charset="0"/>
              </a:rPr>
              <a:t>̀ </a:t>
            </a:r>
            <a:r>
              <a:rPr lang="en-US" sz="4000" dirty="0" err="1">
                <a:latin typeface="Times New Roman" pitchFamily="18" charset="0"/>
              </a:rPr>
              <a:t>trường</a:t>
            </a:r>
            <a:r>
              <a:rPr lang="en-US" sz="4000" dirty="0">
                <a:latin typeface="Times New Roman" pitchFamily="18" charset="0"/>
              </a:rPr>
              <a:t> </a:t>
            </a:r>
            <a:r>
              <a:rPr lang="en-US" sz="4000" dirty="0" err="1">
                <a:latin typeface="Times New Roman" pitchFamily="18" charset="0"/>
              </a:rPr>
              <a:t>dân</a:t>
            </a:r>
            <a:r>
              <a:rPr lang="en-US" sz="4000" dirty="0">
                <a:latin typeface="Times New Roman" pitchFamily="18" charset="0"/>
              </a:rPr>
              <a:t> </a:t>
            </a:r>
            <a:r>
              <a:rPr lang="en-US" sz="4000" dirty="0" err="1">
                <a:latin typeface="Times New Roman" pitchFamily="18" charset="0"/>
              </a:rPr>
              <a:t>sư</a:t>
            </a:r>
            <a:r>
              <a:rPr lang="en-US" sz="4000" dirty="0">
                <a:latin typeface="Times New Roman" pitchFamily="18" charset="0"/>
              </a:rPr>
              <a:t>̣  có </a:t>
            </a:r>
            <a:r>
              <a:rPr lang="en-US" sz="4000" dirty="0" err="1">
                <a:latin typeface="Times New Roman" pitchFamily="18" charset="0"/>
              </a:rPr>
              <a:t>đu</a:t>
            </a:r>
            <a:r>
              <a:rPr lang="en-US" sz="4000" dirty="0">
                <a:latin typeface="Times New Roman" pitchFamily="18" charset="0"/>
              </a:rPr>
              <a:t>̉ </a:t>
            </a:r>
            <a:r>
              <a:rPr lang="en-US" sz="4000" dirty="0" err="1">
                <a:latin typeface="Times New Roman" pitchFamily="18" charset="0"/>
              </a:rPr>
              <a:t>tiêu</a:t>
            </a:r>
            <a:r>
              <a:rPr lang="en-US" sz="4000" dirty="0">
                <a:latin typeface="Times New Roman" pitchFamily="18" charset="0"/>
              </a:rPr>
              <a:t> </a:t>
            </a:r>
            <a:r>
              <a:rPr lang="en-US" sz="4000" dirty="0" err="1">
                <a:latin typeface="Times New Roman" pitchFamily="18" charset="0"/>
              </a:rPr>
              <a:t>chuẩn</a:t>
            </a:r>
            <a:r>
              <a:rPr lang="en-US" sz="4000" dirty="0">
                <a:latin typeface="Times New Roman" pitchFamily="18" charset="0"/>
              </a:rPr>
              <a:t> </a:t>
            </a:r>
            <a:r>
              <a:rPr lang="en-US" sz="4000" dirty="0" err="1">
                <a:latin typeface="Times New Roman" pitchFamily="18" charset="0"/>
              </a:rPr>
              <a:t>đê</a:t>
            </a:r>
            <a:r>
              <a:rPr lang="en-US" sz="4000" dirty="0">
                <a:latin typeface="Times New Roman" pitchFamily="18" charset="0"/>
              </a:rPr>
              <a:t>̉ </a:t>
            </a:r>
            <a:r>
              <a:rPr lang="en-US" sz="4000" dirty="0" err="1">
                <a:latin typeface="Times New Roman" pitchFamily="18" charset="0"/>
              </a:rPr>
              <a:t>đào</a:t>
            </a:r>
            <a:r>
              <a:rPr lang="en-US" sz="4000" dirty="0">
                <a:latin typeface="Times New Roman" pitchFamily="18" charset="0"/>
              </a:rPr>
              <a:t> </a:t>
            </a:r>
            <a:r>
              <a:rPr lang="en-US" sz="4000" dirty="0" err="1">
                <a:latin typeface="Times New Roman" pitchFamily="18" charset="0"/>
              </a:rPr>
              <a:t>tạo</a:t>
            </a:r>
            <a:r>
              <a:rPr lang="en-US" sz="4000" dirty="0">
                <a:latin typeface="Times New Roman" pitchFamily="18" charset="0"/>
              </a:rPr>
              <a:t>, </a:t>
            </a:r>
            <a:r>
              <a:rPr lang="en-US" sz="4000" dirty="0" err="1">
                <a:latin typeface="Times New Roman" pitchFamily="18" charset="0"/>
              </a:rPr>
              <a:t>bô</a:t>
            </a:r>
            <a:r>
              <a:rPr lang="en-US" sz="4000" dirty="0">
                <a:latin typeface="Times New Roman" pitchFamily="18" charset="0"/>
              </a:rPr>
              <a:t>̉ sung </a:t>
            </a:r>
            <a:r>
              <a:rPr lang="en-US" sz="4000" dirty="0" err="1">
                <a:latin typeface="Times New Roman" pitchFamily="18" charset="0"/>
              </a:rPr>
              <a:t>vào</a:t>
            </a:r>
            <a:r>
              <a:rPr lang="en-US" sz="4000" dirty="0">
                <a:latin typeface="Times New Roman" pitchFamily="18" charset="0"/>
              </a:rPr>
              <a:t> </a:t>
            </a:r>
            <a:r>
              <a:rPr lang="en-US" sz="4000" dirty="0" err="1">
                <a:latin typeface="Times New Roman" pitchFamily="18" charset="0"/>
              </a:rPr>
              <a:t>Công</a:t>
            </a:r>
            <a:r>
              <a:rPr lang="en-US" sz="4000" dirty="0">
                <a:latin typeface="Times New Roman" pitchFamily="18" charset="0"/>
              </a:rPr>
              <a:t> an </a:t>
            </a:r>
            <a:r>
              <a:rPr lang="en-US" sz="4000" dirty="0" err="1">
                <a:latin typeface="Times New Roman" pitchFamily="18" charset="0"/>
              </a:rPr>
              <a:t>nhân</a:t>
            </a:r>
            <a:r>
              <a:rPr lang="en-US" sz="4000" dirty="0">
                <a:latin typeface="Times New Roman" pitchFamily="18" charset="0"/>
              </a:rPr>
              <a:t> </a:t>
            </a:r>
            <a:r>
              <a:rPr lang="en-US" sz="4000" dirty="0" err="1">
                <a:latin typeface="Times New Roman" pitchFamily="18" charset="0"/>
              </a:rPr>
              <a:t>dân</a:t>
            </a:r>
            <a:r>
              <a:rPr lang="en-US" sz="4000" dirty="0">
                <a:latin typeface="Times New Roman" pitchFamily="18"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0898"/>
                                        </p:tgtEl>
                                        <p:attrNameLst>
                                          <p:attrName>style.visibility</p:attrName>
                                        </p:attrNameLst>
                                      </p:cBhvr>
                                      <p:to>
                                        <p:strVal val="visible"/>
                                      </p:to>
                                    </p:set>
                                    <p:animEffect transition="in" filter="fade">
                                      <p:cBhvr>
                                        <p:cTn id="7" dur="2000"/>
                                        <p:tgtEl>
                                          <p:spTgt spid="8089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0899">
                                            <p:txEl>
                                              <p:pRg st="0" end="0"/>
                                            </p:txEl>
                                          </p:spTgt>
                                        </p:tgtEl>
                                        <p:attrNameLst>
                                          <p:attrName>style.visibility</p:attrName>
                                        </p:attrNameLst>
                                      </p:cBhvr>
                                      <p:to>
                                        <p:strVal val="visible"/>
                                      </p:to>
                                    </p:set>
                                    <p:animEffect transition="in" filter="wipe(left)">
                                      <p:cBhvr>
                                        <p:cTn id="12" dur="500"/>
                                        <p:tgtEl>
                                          <p:spTgt spid="8089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0898" grpId="0"/>
      <p:bldP spid="80899" grpId="0" build="p"/>
    </p:bldLst>
  </p:timing>
</p:sld>
</file>

<file path=ppt/slides/slide79.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304800" y="1295400"/>
            <a:ext cx="8382000" cy="1905000"/>
          </a:xfrm>
        </p:spPr>
        <p:txBody>
          <a:bodyPr>
            <a:normAutofit fontScale="90000"/>
          </a:bodyPr>
          <a:lstStyle/>
          <a:p>
            <a:pPr algn="l"/>
            <a:r>
              <a:rPr lang="en-US" sz="4800" b="1" dirty="0"/>
              <a:t>4</a:t>
            </a:r>
            <a:r>
              <a:rPr lang="en-US" sz="4800" b="1" dirty="0">
                <a:latin typeface="Times New Roman" pitchFamily="18" charset="0"/>
              </a:rPr>
              <a:t>/ </a:t>
            </a:r>
            <a:r>
              <a:rPr lang="en-US" sz="4800" b="1" dirty="0" err="1">
                <a:latin typeface="Times New Roman" pitchFamily="18" charset="0"/>
              </a:rPr>
              <a:t>Tuyển</a:t>
            </a:r>
            <a:r>
              <a:rPr lang="en-US" sz="4800" b="1" dirty="0">
                <a:latin typeface="Times New Roman" pitchFamily="18" charset="0"/>
              </a:rPr>
              <a:t> </a:t>
            </a:r>
            <a:r>
              <a:rPr lang="en-US" sz="4800" b="1" dirty="0" err="1">
                <a:latin typeface="Times New Roman" pitchFamily="18" charset="0"/>
              </a:rPr>
              <a:t>chọn</a:t>
            </a:r>
            <a:r>
              <a:rPr lang="en-US" sz="4800" b="1" dirty="0">
                <a:latin typeface="Times New Roman" pitchFamily="18" charset="0"/>
              </a:rPr>
              <a:t>, </a:t>
            </a:r>
            <a:r>
              <a:rPr lang="en-US" sz="4800" b="1" dirty="0" err="1">
                <a:latin typeface="Times New Roman" pitchFamily="18" charset="0"/>
              </a:rPr>
              <a:t>đào</a:t>
            </a:r>
            <a:r>
              <a:rPr lang="en-US" sz="4800" b="1" dirty="0">
                <a:latin typeface="Times New Roman" pitchFamily="18" charset="0"/>
              </a:rPr>
              <a:t> </a:t>
            </a:r>
            <a:r>
              <a:rPr lang="en-US" sz="4800" b="1" dirty="0" err="1">
                <a:latin typeface="Times New Roman" pitchFamily="18" charset="0"/>
              </a:rPr>
              <a:t>tạo</a:t>
            </a:r>
            <a:r>
              <a:rPr lang="en-US" sz="4800" b="1" dirty="0">
                <a:latin typeface="Times New Roman" pitchFamily="18" charset="0"/>
              </a:rPr>
              <a:t> </a:t>
            </a:r>
            <a:r>
              <a:rPr lang="en-US" sz="4800" b="1" dirty="0" err="1">
                <a:latin typeface="Times New Roman" pitchFamily="18" charset="0"/>
              </a:rPr>
              <a:t>công</a:t>
            </a:r>
            <a:r>
              <a:rPr lang="en-US" sz="4800" b="1" dirty="0">
                <a:latin typeface="Times New Roman" pitchFamily="18" charset="0"/>
              </a:rPr>
              <a:t> </a:t>
            </a:r>
            <a:r>
              <a:rPr lang="en-US" sz="4800" b="1" dirty="0" err="1">
                <a:latin typeface="Times New Roman" pitchFamily="18" charset="0"/>
              </a:rPr>
              <a:t>dân</a:t>
            </a:r>
            <a:r>
              <a:rPr lang="en-US" sz="4800" b="1" dirty="0">
                <a:latin typeface="Times New Roman" pitchFamily="18" charset="0"/>
              </a:rPr>
              <a:t> ở </a:t>
            </a:r>
            <a:r>
              <a:rPr lang="en-US" sz="4800" b="1" dirty="0" err="1">
                <a:latin typeface="Times New Roman" pitchFamily="18" charset="0"/>
              </a:rPr>
              <a:t>miền</a:t>
            </a:r>
            <a:r>
              <a:rPr lang="en-US" sz="4800" b="1" dirty="0">
                <a:latin typeface="Times New Roman" pitchFamily="18" charset="0"/>
              </a:rPr>
              <a:t> </a:t>
            </a:r>
            <a:r>
              <a:rPr lang="en-US" sz="4800" b="1" dirty="0" err="1">
                <a:latin typeface="Times New Roman" pitchFamily="18" charset="0"/>
              </a:rPr>
              <a:t>núi</a:t>
            </a:r>
            <a:r>
              <a:rPr lang="en-US" sz="4800" b="1" dirty="0">
                <a:latin typeface="Times New Roman" pitchFamily="18" charset="0"/>
              </a:rPr>
              <a:t>, </a:t>
            </a:r>
            <a:r>
              <a:rPr lang="en-US" sz="4800" b="1" dirty="0" err="1">
                <a:latin typeface="Times New Roman" pitchFamily="18" charset="0"/>
              </a:rPr>
              <a:t>vùng</a:t>
            </a:r>
            <a:r>
              <a:rPr lang="en-US" sz="4800" b="1" dirty="0">
                <a:latin typeface="Times New Roman" pitchFamily="18" charset="0"/>
              </a:rPr>
              <a:t> </a:t>
            </a:r>
            <a:r>
              <a:rPr lang="en-US" sz="4800" b="1" dirty="0" err="1">
                <a:latin typeface="Times New Roman" pitchFamily="18" charset="0"/>
              </a:rPr>
              <a:t>cao</a:t>
            </a:r>
            <a:r>
              <a:rPr lang="en-US" sz="4800" b="1" dirty="0">
                <a:latin typeface="Times New Roman" pitchFamily="18" charset="0"/>
              </a:rPr>
              <a:t>, </a:t>
            </a:r>
            <a:r>
              <a:rPr lang="en-US" sz="4800" b="1" dirty="0" err="1">
                <a:latin typeface="Times New Roman" pitchFamily="18" charset="0"/>
              </a:rPr>
              <a:t>vùng</a:t>
            </a:r>
            <a:r>
              <a:rPr lang="en-US" sz="4800" b="1" dirty="0">
                <a:latin typeface="Times New Roman" pitchFamily="18" charset="0"/>
              </a:rPr>
              <a:t> </a:t>
            </a:r>
            <a:r>
              <a:rPr lang="en-US" sz="4800" b="1" dirty="0" err="1">
                <a:latin typeface="Times New Roman" pitchFamily="18" charset="0"/>
              </a:rPr>
              <a:t>sâu</a:t>
            </a:r>
            <a:r>
              <a:rPr lang="en-US" sz="4800" b="1" dirty="0">
                <a:latin typeface="Times New Roman" pitchFamily="18" charset="0"/>
              </a:rPr>
              <a:t>, </a:t>
            </a:r>
            <a:r>
              <a:rPr lang="en-US" sz="4800" b="1" dirty="0" err="1">
                <a:latin typeface="Times New Roman" pitchFamily="18" charset="0"/>
              </a:rPr>
              <a:t>vùng</a:t>
            </a:r>
            <a:r>
              <a:rPr lang="en-US" sz="4800" b="1" dirty="0">
                <a:latin typeface="Times New Roman" pitchFamily="18" charset="0"/>
              </a:rPr>
              <a:t> </a:t>
            </a:r>
            <a:r>
              <a:rPr lang="en-US" sz="4800" b="1" dirty="0" err="1">
                <a:latin typeface="Times New Roman" pitchFamily="18" charset="0"/>
              </a:rPr>
              <a:t>biên</a:t>
            </a:r>
            <a:r>
              <a:rPr lang="en-US" sz="4800" b="1" dirty="0">
                <a:latin typeface="Times New Roman" pitchFamily="18" charset="0"/>
              </a:rPr>
              <a:t> </a:t>
            </a:r>
            <a:r>
              <a:rPr lang="en-US" sz="4800" b="1" dirty="0" err="1">
                <a:latin typeface="Times New Roman" pitchFamily="18" charset="0"/>
              </a:rPr>
              <a:t>giới</a:t>
            </a:r>
            <a:r>
              <a:rPr lang="en-US" sz="4800" b="1" dirty="0">
                <a:latin typeface="Times New Roman" pitchFamily="18" charset="0"/>
              </a:rPr>
              <a:t>, </a:t>
            </a:r>
            <a:r>
              <a:rPr lang="en-US" sz="4800" b="1" dirty="0" err="1">
                <a:latin typeface="Times New Roman" pitchFamily="18" charset="0"/>
              </a:rPr>
              <a:t>hải</a:t>
            </a:r>
            <a:r>
              <a:rPr lang="en-US" sz="4800" b="1" dirty="0">
                <a:latin typeface="Times New Roman" pitchFamily="18" charset="0"/>
              </a:rPr>
              <a:t> </a:t>
            </a:r>
            <a:r>
              <a:rPr lang="en-US" sz="4800" b="1" dirty="0" err="1">
                <a:latin typeface="Times New Roman" pitchFamily="18" charset="0"/>
              </a:rPr>
              <a:t>đảo</a:t>
            </a:r>
            <a:r>
              <a:rPr lang="en-US" sz="4800" b="1" dirty="0">
                <a:latin typeface="Times New Roman" pitchFamily="18" charset="0"/>
              </a:rPr>
              <a:t> </a:t>
            </a:r>
            <a:r>
              <a:rPr lang="en-US" sz="4800" b="1" dirty="0" err="1">
                <a:latin typeface="Times New Roman" pitchFamily="18" charset="0"/>
              </a:rPr>
              <a:t>vào</a:t>
            </a:r>
            <a:r>
              <a:rPr lang="en-US" sz="4800" b="1" dirty="0">
                <a:latin typeface="Times New Roman" pitchFamily="18" charset="0"/>
              </a:rPr>
              <a:t> CAND:</a:t>
            </a:r>
            <a:endParaRPr lang="en-US" sz="4800" dirty="0">
              <a:latin typeface="Times New Roman" pitchFamily="18" charset="0"/>
            </a:endParaRPr>
          </a:p>
        </p:txBody>
      </p:sp>
      <p:sp>
        <p:nvSpPr>
          <p:cNvPr id="81923" name="Rectangle 3"/>
          <p:cNvSpPr>
            <a:spLocks noGrp="1" noChangeArrowheads="1"/>
          </p:cNvSpPr>
          <p:nvPr>
            <p:ph idx="1"/>
          </p:nvPr>
        </p:nvSpPr>
        <p:spPr>
          <a:xfrm>
            <a:off x="228600" y="3429000"/>
            <a:ext cx="8763000" cy="2701925"/>
          </a:xfrm>
        </p:spPr>
        <p:txBody>
          <a:bodyPr>
            <a:normAutofit/>
          </a:bodyPr>
          <a:lstStyle/>
          <a:p>
            <a:pPr>
              <a:buFont typeface="Wingdings" pitchFamily="2" charset="2"/>
              <a:buNone/>
            </a:pPr>
            <a:r>
              <a:rPr lang="en-US" sz="4000" dirty="0">
                <a:latin typeface="Times New Roman" pitchFamily="18" charset="0"/>
              </a:rPr>
              <a:t>C</a:t>
            </a:r>
            <a:r>
              <a:rPr lang="en-US" sz="4000" dirty="0" smtClean="0">
                <a:latin typeface="Times New Roman" pitchFamily="18" charset="0"/>
              </a:rPr>
              <a:t>ó </a:t>
            </a:r>
            <a:r>
              <a:rPr lang="en-US" sz="4000" dirty="0" err="1">
                <a:latin typeface="Times New Roman" pitchFamily="18" charset="0"/>
              </a:rPr>
              <a:t>thời</a:t>
            </a:r>
            <a:r>
              <a:rPr lang="en-US" sz="4000" dirty="0">
                <a:latin typeface="Times New Roman" pitchFamily="18" charset="0"/>
              </a:rPr>
              <a:t> </a:t>
            </a:r>
            <a:r>
              <a:rPr lang="en-US" sz="4000" dirty="0" err="1">
                <a:latin typeface="Times New Roman" pitchFamily="18" charset="0"/>
              </a:rPr>
              <a:t>gian</a:t>
            </a:r>
            <a:r>
              <a:rPr lang="en-US" sz="4000" dirty="0">
                <a:latin typeface="Times New Roman" pitchFamily="18" charset="0"/>
              </a:rPr>
              <a:t> </a:t>
            </a:r>
            <a:r>
              <a:rPr lang="en-US" sz="4000" dirty="0" err="1">
                <a:latin typeface="Times New Roman" pitchFamily="18" charset="0"/>
              </a:rPr>
              <a:t>thường</a:t>
            </a:r>
            <a:r>
              <a:rPr lang="en-US" sz="4000" dirty="0">
                <a:latin typeface="Times New Roman" pitchFamily="18" charset="0"/>
              </a:rPr>
              <a:t> </a:t>
            </a:r>
            <a:r>
              <a:rPr lang="en-US" sz="4000" dirty="0" err="1">
                <a:latin typeface="Times New Roman" pitchFamily="18" charset="0"/>
              </a:rPr>
              <a:t>tru</a:t>
            </a:r>
            <a:r>
              <a:rPr lang="en-US" sz="4000" dirty="0">
                <a:latin typeface="Times New Roman" pitchFamily="18" charset="0"/>
              </a:rPr>
              <a:t>́ </a:t>
            </a:r>
            <a:r>
              <a:rPr lang="en-US" sz="4000" dirty="0" err="1">
                <a:latin typeface="Times New Roman" pitchFamily="18" charset="0"/>
              </a:rPr>
              <a:t>tư</a:t>
            </a:r>
            <a:r>
              <a:rPr lang="en-US" sz="4000" dirty="0">
                <a:latin typeface="Times New Roman" pitchFamily="18" charset="0"/>
              </a:rPr>
              <a:t>̀ 10 </a:t>
            </a:r>
            <a:r>
              <a:rPr lang="en-US" sz="4000" dirty="0" err="1">
                <a:latin typeface="Times New Roman" pitchFamily="18" charset="0"/>
              </a:rPr>
              <a:t>năm</a:t>
            </a:r>
            <a:r>
              <a:rPr lang="en-US" sz="4000" dirty="0">
                <a:latin typeface="Times New Roman" pitchFamily="18" charset="0"/>
              </a:rPr>
              <a:t> </a:t>
            </a:r>
            <a:r>
              <a:rPr lang="en-US" sz="4000" dirty="0" err="1">
                <a:latin typeface="Times New Roman" pitchFamily="18" charset="0"/>
              </a:rPr>
              <a:t>liên</a:t>
            </a:r>
            <a:r>
              <a:rPr lang="en-US" sz="4000" dirty="0">
                <a:latin typeface="Times New Roman" pitchFamily="18" charset="0"/>
              </a:rPr>
              <a:t> </a:t>
            </a:r>
            <a:r>
              <a:rPr lang="en-US" sz="4000" dirty="0" err="1">
                <a:latin typeface="Times New Roman" pitchFamily="18" charset="0"/>
              </a:rPr>
              <a:t>tục</a:t>
            </a:r>
            <a:r>
              <a:rPr lang="en-US" sz="4000" dirty="0">
                <a:latin typeface="Times New Roman" pitchFamily="18" charset="0"/>
              </a:rPr>
              <a:t> </a:t>
            </a:r>
            <a:r>
              <a:rPr lang="en-US" sz="4000" dirty="0" err="1">
                <a:latin typeface="Times New Roman" pitchFamily="18" charset="0"/>
              </a:rPr>
              <a:t>trơ</a:t>
            </a:r>
            <a:r>
              <a:rPr lang="en-US" sz="4000" dirty="0">
                <a:latin typeface="Times New Roman" pitchFamily="18" charset="0"/>
              </a:rPr>
              <a:t>̉ </a:t>
            </a:r>
            <a:r>
              <a:rPr lang="en-US" sz="4000" dirty="0" err="1" smtClean="0">
                <a:latin typeface="Times New Roman" pitchFamily="18" charset="0"/>
              </a:rPr>
              <a:t>lên</a:t>
            </a:r>
            <a:r>
              <a:rPr lang="en-US" sz="4000" dirty="0" smtClean="0">
                <a:latin typeface="Times New Roman" pitchFamily="18" charset="0"/>
              </a:rPr>
              <a:t>.</a:t>
            </a:r>
            <a:endParaRPr lang="en-US" sz="4000" dirty="0">
              <a:latin typeface="Times New Roman"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grpId="0" nodeType="withEffect">
                                  <p:stCondLst>
                                    <p:cond delay="0"/>
                                  </p:stCondLst>
                                  <p:childTnLst>
                                    <p:set>
                                      <p:cBhvr>
                                        <p:cTn id="6" dur="1" fill="hold">
                                          <p:stCondLst>
                                            <p:cond delay="0"/>
                                          </p:stCondLst>
                                        </p:cTn>
                                        <p:tgtEl>
                                          <p:spTgt spid="81922"/>
                                        </p:tgtEl>
                                        <p:attrNameLst>
                                          <p:attrName>style.visibility</p:attrName>
                                        </p:attrNameLst>
                                      </p:cBhvr>
                                      <p:to>
                                        <p:strVal val="visible"/>
                                      </p:to>
                                    </p:set>
                                    <p:animEffect transition="in" filter="fade">
                                      <p:cBhvr>
                                        <p:cTn id="7" dur="2000"/>
                                        <p:tgtEl>
                                          <p:spTgt spid="8192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81923">
                                            <p:txEl>
                                              <p:pRg st="0" end="0"/>
                                            </p:txEl>
                                          </p:spTgt>
                                        </p:tgtEl>
                                        <p:attrNameLst>
                                          <p:attrName>style.visibility</p:attrName>
                                        </p:attrNameLst>
                                      </p:cBhvr>
                                      <p:to>
                                        <p:strVal val="visible"/>
                                      </p:to>
                                    </p:set>
                                    <p:animEffect transition="in" filter="wipe(left)">
                                      <p:cBhvr>
                                        <p:cTn id="12" dur="500"/>
                                        <p:tgtEl>
                                          <p:spTgt spid="8192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22" grpId="0"/>
      <p:bldP spid="8192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endParaRPr lang="en-US"/>
          </a:p>
        </p:txBody>
      </p:sp>
      <p:sp>
        <p:nvSpPr>
          <p:cNvPr id="3" name="Content Placeholder 2"/>
          <p:cNvSpPr>
            <a:spLocks noGrp="1"/>
          </p:cNvSpPr>
          <p:nvPr>
            <p:ph sz="half" idx="1"/>
          </p:nvPr>
        </p:nvSpPr>
        <p:spPr/>
        <p:txBody>
          <a:bodyPr/>
          <a:lstStyle/>
          <a:p>
            <a:endParaRPr lang="en-US" dirty="0" smtClean="0"/>
          </a:p>
          <a:p>
            <a:endParaRPr lang="en-US" dirty="0"/>
          </a:p>
        </p:txBody>
      </p:sp>
      <p:sp>
        <p:nvSpPr>
          <p:cNvPr id="5" name="Content Placeholder 4"/>
          <p:cNvSpPr>
            <a:spLocks noGrp="1"/>
          </p:cNvSpPr>
          <p:nvPr>
            <p:ph sz="half" idx="2"/>
          </p:nvPr>
        </p:nvSpPr>
        <p:spPr/>
        <p:txBody>
          <a:bodyPr/>
          <a:lstStyle/>
          <a:p>
            <a:endParaRPr lang="en-US" dirty="0"/>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6200"/>
            <a:ext cx="8915400" cy="6629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1689058"/>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showMasterPhAnim="0">
  <p:cSld>
    <p:bg>
      <p:bgPr>
        <a:blipFill dpi="0" rotWithShape="1">
          <a:blip r:embed="rId2">
            <a:lum/>
          </a:blip>
          <a:srcRect/>
          <a:stretch>
            <a:fillRect t="-2000" b="-2000"/>
          </a:stretch>
        </a:blipFill>
        <a:effectLst/>
      </p:bgPr>
    </p:bg>
    <p:spTree>
      <p:nvGrpSpPr>
        <p:cNvPr id="1" name=""/>
        <p:cNvGrpSpPr/>
        <p:nvPr/>
      </p:nvGrpSpPr>
      <p:grpSpPr>
        <a:xfrm>
          <a:off x="0" y="0"/>
          <a:ext cx="0" cy="0"/>
          <a:chOff x="0" y="0"/>
          <a:chExt cx="0" cy="0"/>
        </a:xfrm>
      </p:grpSpPr>
      <p:sp>
        <p:nvSpPr>
          <p:cNvPr id="82948" name="Rectangle 4"/>
          <p:cNvSpPr>
            <a:spLocks noGrp="1" noChangeArrowheads="1"/>
          </p:cNvSpPr>
          <p:nvPr>
            <p:ph type="title"/>
          </p:nvPr>
        </p:nvSpPr>
        <p:spPr>
          <a:xfrm>
            <a:off x="304800" y="277813"/>
            <a:ext cx="8839200" cy="5589587"/>
          </a:xfrm>
        </p:spPr>
        <p:txBody>
          <a:bodyPr/>
          <a:lstStyle/>
          <a:p>
            <a:pPr algn="l"/>
            <a:r>
              <a:rPr lang="en-US" sz="4800" b="1" dirty="0">
                <a:latin typeface="Times New Roman" pitchFamily="18" charset="0"/>
              </a:rPr>
              <a:t>5/ </a:t>
            </a:r>
            <a:r>
              <a:rPr lang="en-US" sz="4800" b="1" dirty="0" err="1">
                <a:latin typeface="Times New Roman" pitchFamily="18" charset="0"/>
              </a:rPr>
              <a:t>Chọn</a:t>
            </a:r>
            <a:r>
              <a:rPr lang="en-US" sz="4800" b="1" dirty="0">
                <a:latin typeface="Times New Roman" pitchFamily="18" charset="0"/>
              </a:rPr>
              <a:t> </a:t>
            </a:r>
            <a:r>
              <a:rPr lang="en-US" sz="4800" b="1" dirty="0" err="1">
                <a:latin typeface="Times New Roman" pitchFamily="18" charset="0"/>
              </a:rPr>
              <a:t>cư</a:t>
            </a:r>
            <a:r>
              <a:rPr lang="en-US" sz="4800" b="1" dirty="0">
                <a:latin typeface="Times New Roman" pitchFamily="18" charset="0"/>
              </a:rPr>
              <a:t>̉ </a:t>
            </a:r>
            <a:r>
              <a:rPr lang="en-US" sz="4800" b="1" dirty="0" err="1">
                <a:latin typeface="Times New Roman" pitchFamily="18" charset="0"/>
              </a:rPr>
              <a:t>học</a:t>
            </a:r>
            <a:r>
              <a:rPr lang="en-US" sz="4800" b="1" dirty="0">
                <a:latin typeface="Times New Roman" pitchFamily="18" charset="0"/>
              </a:rPr>
              <a:t> </a:t>
            </a:r>
            <a:r>
              <a:rPr lang="en-US" sz="4800" b="1" dirty="0" err="1">
                <a:latin typeface="Times New Roman" pitchFamily="18" charset="0"/>
              </a:rPr>
              <a:t>sinh</a:t>
            </a:r>
            <a:r>
              <a:rPr lang="en-US" sz="4800" b="1" dirty="0">
                <a:latin typeface="Times New Roman" pitchFamily="18" charset="0"/>
              </a:rPr>
              <a:t> – </a:t>
            </a:r>
            <a:r>
              <a:rPr lang="en-US" sz="4800" b="1" dirty="0" err="1">
                <a:latin typeface="Times New Roman" pitchFamily="18" charset="0"/>
              </a:rPr>
              <a:t>sinh</a:t>
            </a:r>
            <a:r>
              <a:rPr lang="en-US" sz="4800" b="1" dirty="0">
                <a:latin typeface="Times New Roman" pitchFamily="18" charset="0"/>
              </a:rPr>
              <a:t> </a:t>
            </a:r>
            <a:r>
              <a:rPr lang="en-US" sz="4800" b="1" dirty="0" err="1">
                <a:latin typeface="Times New Roman" pitchFamily="18" charset="0"/>
              </a:rPr>
              <a:t>viên</a:t>
            </a:r>
            <a:r>
              <a:rPr lang="en-US" sz="4800" b="1" dirty="0">
                <a:latin typeface="Times New Roman" pitchFamily="18" charset="0"/>
              </a:rPr>
              <a:t>, </a:t>
            </a:r>
            <a:r>
              <a:rPr lang="en-US" sz="4800" b="1" dirty="0" err="1">
                <a:latin typeface="Times New Roman" pitchFamily="18" charset="0"/>
              </a:rPr>
              <a:t>cán</a:t>
            </a:r>
            <a:r>
              <a:rPr lang="en-US" sz="4800" b="1" dirty="0">
                <a:latin typeface="Times New Roman" pitchFamily="18" charset="0"/>
              </a:rPr>
              <a:t> </a:t>
            </a:r>
            <a:r>
              <a:rPr lang="en-US" sz="4800" b="1" dirty="0" err="1">
                <a:latin typeface="Times New Roman" pitchFamily="18" charset="0"/>
              </a:rPr>
              <a:t>bô</a:t>
            </a:r>
            <a:r>
              <a:rPr lang="en-US" sz="4800" b="1" dirty="0">
                <a:latin typeface="Times New Roman" pitchFamily="18" charset="0"/>
              </a:rPr>
              <a:t>̣ </a:t>
            </a:r>
            <a:r>
              <a:rPr lang="en-US" sz="4800" b="1" dirty="0" err="1">
                <a:latin typeface="Times New Roman" pitchFamily="18" charset="0"/>
              </a:rPr>
              <a:t>Công</a:t>
            </a:r>
            <a:r>
              <a:rPr lang="en-US" sz="4800" b="1" dirty="0">
                <a:latin typeface="Times New Roman" pitchFamily="18" charset="0"/>
              </a:rPr>
              <a:t> an </a:t>
            </a:r>
            <a:r>
              <a:rPr lang="en-US" sz="4800" b="1" dirty="0" err="1">
                <a:latin typeface="Times New Roman" pitchFamily="18" charset="0"/>
              </a:rPr>
              <a:t>nhân</a:t>
            </a:r>
            <a:r>
              <a:rPr lang="en-US" sz="4800" b="1" dirty="0">
                <a:latin typeface="Times New Roman" pitchFamily="18" charset="0"/>
              </a:rPr>
              <a:t> </a:t>
            </a:r>
            <a:r>
              <a:rPr lang="en-US" sz="4800" b="1" dirty="0" err="1">
                <a:latin typeface="Times New Roman" pitchFamily="18" charset="0"/>
              </a:rPr>
              <a:t>dân</a:t>
            </a:r>
            <a:r>
              <a:rPr lang="en-US" sz="4800" b="1" dirty="0">
                <a:latin typeface="Times New Roman" pitchFamily="18" charset="0"/>
              </a:rPr>
              <a:t> </a:t>
            </a:r>
            <a:r>
              <a:rPr lang="en-US" sz="4800" b="1" dirty="0" err="1">
                <a:latin typeface="Times New Roman" pitchFamily="18" charset="0"/>
              </a:rPr>
              <a:t>tại</a:t>
            </a:r>
            <a:r>
              <a:rPr lang="en-US" sz="4800" b="1" dirty="0">
                <a:latin typeface="Times New Roman" pitchFamily="18" charset="0"/>
              </a:rPr>
              <a:t> </a:t>
            </a:r>
            <a:r>
              <a:rPr lang="en-US" sz="4800" b="1" dirty="0" err="1">
                <a:latin typeface="Times New Roman" pitchFamily="18" charset="0"/>
              </a:rPr>
              <a:t>các</a:t>
            </a:r>
            <a:r>
              <a:rPr lang="en-US" sz="4800" b="1" dirty="0">
                <a:latin typeface="Times New Roman" pitchFamily="18" charset="0"/>
              </a:rPr>
              <a:t> </a:t>
            </a:r>
            <a:r>
              <a:rPr lang="en-US" sz="4800" b="1" dirty="0" err="1">
                <a:latin typeface="Times New Roman" pitchFamily="18" charset="0"/>
              </a:rPr>
              <a:t>cơ</a:t>
            </a:r>
            <a:r>
              <a:rPr lang="en-US" sz="4800" b="1" dirty="0">
                <a:latin typeface="Times New Roman" pitchFamily="18" charset="0"/>
              </a:rPr>
              <a:t> </a:t>
            </a:r>
            <a:r>
              <a:rPr lang="en-US" sz="4800" b="1" dirty="0" err="1">
                <a:latin typeface="Times New Roman" pitchFamily="18" charset="0"/>
              </a:rPr>
              <a:t>sơ</a:t>
            </a:r>
            <a:r>
              <a:rPr lang="en-US" sz="4800" b="1" dirty="0">
                <a:latin typeface="Times New Roman" pitchFamily="18" charset="0"/>
              </a:rPr>
              <a:t>̉ </a:t>
            </a:r>
            <a:r>
              <a:rPr lang="en-US" sz="4800" b="1" dirty="0" err="1">
                <a:latin typeface="Times New Roman" pitchFamily="18" charset="0"/>
              </a:rPr>
              <a:t>giáo</a:t>
            </a:r>
            <a:r>
              <a:rPr lang="en-US" sz="4800" b="1" dirty="0">
                <a:latin typeface="Times New Roman" pitchFamily="18" charset="0"/>
              </a:rPr>
              <a:t> </a:t>
            </a:r>
            <a:r>
              <a:rPr lang="en-US" sz="4800" b="1" dirty="0" err="1">
                <a:latin typeface="Times New Roman" pitchFamily="18" charset="0"/>
              </a:rPr>
              <a:t>dục</a:t>
            </a:r>
            <a:r>
              <a:rPr lang="en-US" sz="4800" b="1" dirty="0">
                <a:latin typeface="Times New Roman" pitchFamily="18" charset="0"/>
              </a:rPr>
              <a:t> </a:t>
            </a:r>
            <a:r>
              <a:rPr lang="en-US" sz="4800" b="1" dirty="0" err="1">
                <a:latin typeface="Times New Roman" pitchFamily="18" charset="0"/>
              </a:rPr>
              <a:t>ngoài</a:t>
            </a:r>
            <a:r>
              <a:rPr lang="en-US" sz="4800" b="1" dirty="0">
                <a:latin typeface="Times New Roman" pitchFamily="18" charset="0"/>
              </a:rPr>
              <a:t> </a:t>
            </a:r>
            <a:r>
              <a:rPr lang="en-US" sz="4800" b="1" dirty="0" err="1">
                <a:latin typeface="Times New Roman" pitchFamily="18" charset="0"/>
              </a:rPr>
              <a:t>Công</a:t>
            </a:r>
            <a:r>
              <a:rPr lang="en-US" sz="4800" dirty="0">
                <a:latin typeface="Times New Roman" pitchFamily="18" charset="0"/>
              </a:rPr>
              <a:t> </a:t>
            </a:r>
            <a:r>
              <a:rPr lang="en-US" sz="4800" b="1" dirty="0">
                <a:latin typeface="Times New Roman" pitchFamily="18" charset="0"/>
              </a:rPr>
              <a:t>an </a:t>
            </a:r>
            <a:r>
              <a:rPr lang="en-US" sz="4800" b="1" dirty="0" err="1">
                <a:latin typeface="Times New Roman" pitchFamily="18" charset="0"/>
              </a:rPr>
              <a:t>nhân</a:t>
            </a:r>
            <a:r>
              <a:rPr lang="en-US" sz="4800" b="1" dirty="0">
                <a:latin typeface="Times New Roman" pitchFamily="18" charset="0"/>
              </a:rPr>
              <a:t> </a:t>
            </a:r>
            <a:r>
              <a:rPr lang="en-US" sz="4800" b="1" dirty="0" err="1">
                <a:latin typeface="Times New Roman" pitchFamily="18" charset="0"/>
              </a:rPr>
              <a:t>dân</a:t>
            </a:r>
            <a:r>
              <a:rPr lang="en-US" sz="4800" dirty="0">
                <a:latin typeface="Times New Roman" pitchFamily="18" charset="0"/>
              </a:rPr>
              <a:t> </a:t>
            </a:r>
            <a:r>
              <a:rPr lang="en-US" sz="4800" dirty="0" smtClean="0">
                <a:latin typeface="Times New Roman" pitchFamily="18" charset="0"/>
              </a:rPr>
              <a:t>:</a:t>
            </a:r>
            <a:r>
              <a:rPr lang="en-US" sz="4800" dirty="0" err="1" smtClean="0">
                <a:latin typeface="Times New Roman" pitchFamily="18" charset="0"/>
              </a:rPr>
              <a:t>đê</a:t>
            </a:r>
            <a:r>
              <a:rPr lang="en-US" sz="4800" dirty="0" smtClean="0">
                <a:latin typeface="Times New Roman" pitchFamily="18" charset="0"/>
              </a:rPr>
              <a:t>̉ </a:t>
            </a:r>
            <a:r>
              <a:rPr lang="en-US" sz="4800" dirty="0" err="1">
                <a:latin typeface="Times New Roman" pitchFamily="18" charset="0"/>
              </a:rPr>
              <a:t>đào</a:t>
            </a:r>
            <a:r>
              <a:rPr lang="en-US" sz="4800" dirty="0">
                <a:latin typeface="Times New Roman" pitchFamily="18" charset="0"/>
              </a:rPr>
              <a:t> </a:t>
            </a:r>
            <a:r>
              <a:rPr lang="en-US" sz="4800" dirty="0" err="1">
                <a:latin typeface="Times New Roman" pitchFamily="18" charset="0"/>
              </a:rPr>
              <a:t>tạo</a:t>
            </a:r>
            <a:r>
              <a:rPr lang="en-US" sz="4800" dirty="0">
                <a:latin typeface="Times New Roman" pitchFamily="18" charset="0"/>
              </a:rPr>
              <a:t> </a:t>
            </a:r>
            <a:r>
              <a:rPr lang="en-US" sz="4800" dirty="0" err="1">
                <a:latin typeface="Times New Roman" pitchFamily="18" charset="0"/>
              </a:rPr>
              <a:t>ngành</a:t>
            </a:r>
            <a:r>
              <a:rPr lang="en-US" sz="4800" dirty="0">
                <a:latin typeface="Times New Roman" pitchFamily="18" charset="0"/>
              </a:rPr>
              <a:t> </a:t>
            </a:r>
            <a:r>
              <a:rPr lang="en-US" sz="4800" dirty="0" err="1">
                <a:latin typeface="Times New Roman" pitchFamily="18" charset="0"/>
              </a:rPr>
              <a:t>nghê</a:t>
            </a:r>
            <a:r>
              <a:rPr lang="en-US" sz="4800" dirty="0">
                <a:latin typeface="Times New Roman" pitchFamily="18" charset="0"/>
              </a:rPr>
              <a:t>̀ </a:t>
            </a:r>
            <a:r>
              <a:rPr lang="en-US" sz="4800" dirty="0" err="1">
                <a:latin typeface="Times New Roman" pitchFamily="18" charset="0"/>
              </a:rPr>
              <a:t>thích</a:t>
            </a:r>
            <a:r>
              <a:rPr lang="en-US" sz="4800" dirty="0">
                <a:latin typeface="Times New Roman" pitchFamily="18" charset="0"/>
              </a:rPr>
              <a:t> </a:t>
            </a:r>
            <a:r>
              <a:rPr lang="en-US" sz="4800" dirty="0" err="1">
                <a:latin typeface="Times New Roman" pitchFamily="18" charset="0"/>
              </a:rPr>
              <a:t>hợp</a:t>
            </a:r>
            <a:r>
              <a:rPr lang="en-US" sz="4800" dirty="0">
                <a:latin typeface="Times New Roman" pitchFamily="18" charset="0"/>
              </a:rPr>
              <a:t> </a:t>
            </a:r>
            <a:r>
              <a:rPr lang="en-US" sz="4800" dirty="0" err="1">
                <a:latin typeface="Times New Roman" pitchFamily="18" charset="0"/>
              </a:rPr>
              <a:t>phục</a:t>
            </a:r>
            <a:r>
              <a:rPr lang="en-US" sz="4800" dirty="0">
                <a:latin typeface="Times New Roman" pitchFamily="18" charset="0"/>
              </a:rPr>
              <a:t> vụ </a:t>
            </a:r>
            <a:r>
              <a:rPr lang="en-US" sz="4800" dirty="0" err="1">
                <a:latin typeface="Times New Roman" pitchFamily="18" charset="0"/>
              </a:rPr>
              <a:t>nhiệm</a:t>
            </a:r>
            <a:r>
              <a:rPr lang="en-US" sz="4800" dirty="0">
                <a:latin typeface="Times New Roman" pitchFamily="18" charset="0"/>
              </a:rPr>
              <a:t> vụ </a:t>
            </a:r>
            <a:r>
              <a:rPr lang="en-US" sz="4800" dirty="0" err="1">
                <a:latin typeface="Times New Roman" pitchFamily="18" charset="0"/>
              </a:rPr>
              <a:t>công</a:t>
            </a:r>
            <a:r>
              <a:rPr lang="en-US" sz="4800" dirty="0">
                <a:latin typeface="Times New Roman" pitchFamily="18" charset="0"/>
              </a:rPr>
              <a:t> </a:t>
            </a:r>
            <a:r>
              <a:rPr lang="en-US" sz="4800" dirty="0" err="1">
                <a:latin typeface="Times New Roman" pitchFamily="18" charset="0"/>
              </a:rPr>
              <a:t>tác</a:t>
            </a:r>
            <a:r>
              <a:rPr lang="en-US" sz="4800" dirty="0">
                <a:latin typeface="Times New Roman" pitchFamily="18" charset="0"/>
              </a:rPr>
              <a:t> ở </a:t>
            </a:r>
            <a:r>
              <a:rPr lang="en-US" sz="4800" dirty="0" err="1">
                <a:latin typeface="Times New Roman" pitchFamily="18" charset="0"/>
              </a:rPr>
              <a:t>trong</a:t>
            </a:r>
            <a:r>
              <a:rPr lang="en-US" sz="4800" dirty="0">
                <a:latin typeface="Times New Roman" pitchFamily="18" charset="0"/>
              </a:rPr>
              <a:t> </a:t>
            </a:r>
            <a:r>
              <a:rPr lang="en-US" sz="4800" dirty="0" err="1">
                <a:latin typeface="Times New Roman" pitchFamily="18" charset="0"/>
              </a:rPr>
              <a:t>ngành</a:t>
            </a:r>
            <a:r>
              <a:rPr lang="en-US" sz="4800" dirty="0">
                <a:latin typeface="Times New Roman" pitchFamily="18" charset="0"/>
              </a:rPr>
              <a:t> </a:t>
            </a:r>
            <a:r>
              <a:rPr lang="en-US" sz="4800" dirty="0" err="1">
                <a:latin typeface="Times New Roman" pitchFamily="18" charset="0"/>
              </a:rPr>
              <a:t>Công</a:t>
            </a:r>
            <a:r>
              <a:rPr lang="en-US" sz="4800" dirty="0">
                <a:latin typeface="Times New Roman" pitchFamily="18" charset="0"/>
              </a:rPr>
              <a:t> an.</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4" presetClass="entr" presetSubtype="10" fill="hold" grpId="0" nodeType="withEffect">
                                  <p:stCondLst>
                                    <p:cond delay="0"/>
                                  </p:stCondLst>
                                  <p:childTnLst>
                                    <p:set>
                                      <p:cBhvr>
                                        <p:cTn id="6" dur="1" fill="hold">
                                          <p:stCondLst>
                                            <p:cond delay="0"/>
                                          </p:stCondLst>
                                        </p:cTn>
                                        <p:tgtEl>
                                          <p:spTgt spid="82948"/>
                                        </p:tgtEl>
                                        <p:attrNameLst>
                                          <p:attrName>style.visibility</p:attrName>
                                        </p:attrNameLst>
                                      </p:cBhvr>
                                      <p:to>
                                        <p:strVal val="visible"/>
                                      </p:to>
                                    </p:set>
                                    <p:animEffect transition="in" filter="randombar(horizontal)">
                                      <p:cBhvr>
                                        <p:cTn id="7" dur="600">
                                          <p:stCondLst>
                                            <p:cond delay="0"/>
                                          </p:stCondLst>
                                        </p:cTn>
                                        <p:tgtEl>
                                          <p:spTgt spid="82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2948" grpId="0"/>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582341"/>
            <a:ext cx="8991600" cy="4401205"/>
          </a:xfrm>
          <a:prstGeom prst="rect">
            <a:avLst/>
          </a:prstGeom>
        </p:spPr>
        <p:txBody>
          <a:bodyPr wrap="square">
            <a:spAutoFit/>
          </a:bodyPr>
          <a:lstStyle/>
          <a:p>
            <a:r>
              <a:rPr lang="vi-VN" sz="2800" b="1" i="1" dirty="0">
                <a:latin typeface="+mj-lt"/>
              </a:rPr>
              <a:t>Sức khoẻ</a:t>
            </a:r>
            <a:r>
              <a:rPr lang="vi-VN" sz="2800" b="1" dirty="0">
                <a:latin typeface="+mj-lt"/>
              </a:rPr>
              <a:t>:</a:t>
            </a:r>
            <a:endParaRPr lang="vi-VN" sz="2800" dirty="0">
              <a:latin typeface="+mj-lt"/>
            </a:endParaRPr>
          </a:p>
          <a:p>
            <a:r>
              <a:rPr lang="vi-VN" sz="2800" dirty="0">
                <a:latin typeface="+mj-lt"/>
              </a:rPr>
              <a:t>Bảo đảm tiêu chuẩn sức khoẻ tuyển chọn cán bộ theo quy định của Bộ; thể hình, thể trạng cân đối giữa chiều cao và cân nặng, không dị hình, dị dạng, không mắc bệnh kinh niên, mãn tính; không sử dụng ma tuý và các chất gây nghiện; đạt tiêu chuẩn về </a:t>
            </a:r>
            <a:r>
              <a:rPr lang="vi-VN" sz="2800" dirty="0">
                <a:solidFill>
                  <a:srgbClr val="FF0000"/>
                </a:solidFill>
                <a:latin typeface="+mj-lt"/>
              </a:rPr>
              <a:t>chiều cao, thị lực </a:t>
            </a:r>
            <a:r>
              <a:rPr lang="vi-VN" sz="2800" dirty="0">
                <a:latin typeface="+mj-lt"/>
              </a:rPr>
              <a:t>như sau:</a:t>
            </a:r>
          </a:p>
          <a:p>
            <a:r>
              <a:rPr lang="vi-VN" sz="2800" dirty="0">
                <a:latin typeface="+mj-lt"/>
              </a:rPr>
              <a:t>Chiều cao: Đối với Nam từ 1m62 trở lên; Đối với nữ từ 1m58 trở lên.</a:t>
            </a:r>
          </a:p>
          <a:p>
            <a:r>
              <a:rPr lang="vi-VN" sz="2800" dirty="0">
                <a:latin typeface="+mj-lt"/>
              </a:rPr>
              <a:t>Thị lực: Thị lực không kính mỗi mắt đạt 9-10/10, tổng thị lực 2 mắt có thể đạt từ 19-20/10.</a:t>
            </a:r>
          </a:p>
        </p:txBody>
      </p:sp>
    </p:spTree>
    <p:extLst>
      <p:ext uri="{BB962C8B-B14F-4D97-AF65-F5344CB8AC3E}">
        <p14:creationId xmlns:p14="http://schemas.microsoft.com/office/powerpoint/2010/main" val="2662890171"/>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04800" y="889844"/>
            <a:ext cx="8839200" cy="5693866"/>
          </a:xfrm>
          <a:prstGeom prst="rect">
            <a:avLst/>
          </a:prstGeom>
        </p:spPr>
        <p:txBody>
          <a:bodyPr wrap="square">
            <a:spAutoFit/>
          </a:bodyPr>
          <a:lstStyle/>
          <a:p>
            <a:r>
              <a:rPr lang="vi-VN" sz="2800" dirty="0">
                <a:latin typeface="+mj-lt"/>
              </a:rPr>
              <a:t>Về tiêu chuẩn chính trị </a:t>
            </a:r>
            <a:r>
              <a:rPr lang="vi-VN" sz="2800" dirty="0" smtClean="0">
                <a:latin typeface="+mj-lt"/>
              </a:rPr>
              <a:t>, </a:t>
            </a:r>
            <a:r>
              <a:rPr lang="vi-VN" sz="2800" dirty="0">
                <a:latin typeface="+mj-lt"/>
              </a:rPr>
              <a:t>người muốn thi tuyển và làm việc trong ngành công an sẽ được tiến hành </a:t>
            </a:r>
            <a:r>
              <a:rPr lang="vi-VN" sz="2800" dirty="0">
                <a:solidFill>
                  <a:srgbClr val="FF0000"/>
                </a:solidFill>
                <a:latin typeface="+mj-lt"/>
              </a:rPr>
              <a:t>thẩm tra lý lịch 3 đời</a:t>
            </a:r>
            <a:r>
              <a:rPr lang="vi-VN" sz="2800" dirty="0">
                <a:latin typeface="+mj-lt"/>
              </a:rPr>
              <a:t>.</a:t>
            </a:r>
          </a:p>
          <a:p>
            <a:r>
              <a:rPr lang="vi-VN" sz="2800" dirty="0">
                <a:latin typeface="+mj-lt"/>
              </a:rPr>
              <a:t>Người dự tuyển phải đáp ứng </a:t>
            </a:r>
            <a:r>
              <a:rPr lang="vi-VN" sz="2800" dirty="0">
                <a:solidFill>
                  <a:srgbClr val="FF0000"/>
                </a:solidFill>
                <a:latin typeface="+mj-lt"/>
              </a:rPr>
              <a:t>không thuộc </a:t>
            </a:r>
            <a:r>
              <a:rPr lang="vi-VN" sz="2800" dirty="0">
                <a:latin typeface="+mj-lt"/>
              </a:rPr>
              <a:t>một trong các trường hợp sau:</a:t>
            </a:r>
          </a:p>
          <a:p>
            <a:r>
              <a:rPr lang="vi-VN" sz="2800" dirty="0">
                <a:latin typeface="+mj-lt"/>
              </a:rPr>
              <a:t>Gia đình có người làm tay sai cho chế độ phong kiến; tham gia quân đội, chính quyền Sài Gòn trước năm 1975;</a:t>
            </a:r>
          </a:p>
          <a:p>
            <a:r>
              <a:rPr lang="vi-VN" sz="2800" dirty="0">
                <a:latin typeface="+mj-lt"/>
              </a:rPr>
              <a:t>Bố mẹ hoặc bản thân có tiền án,tiền sự hoặc đang chấp hành án phạt tù theo quy định của pháp luật;</a:t>
            </a:r>
          </a:p>
          <a:p>
            <a:r>
              <a:rPr lang="vi-VN" sz="2800" dirty="0">
                <a:latin typeface="+mj-lt"/>
              </a:rPr>
              <a:t>Gia đình hoặc bản thân theo Đạo thiên chúa, Cơ đốc, Tin lành, Đạo hồi;</a:t>
            </a:r>
          </a:p>
          <a:p>
            <a:r>
              <a:rPr lang="vi-VN" sz="2800" dirty="0">
                <a:latin typeface="+mj-lt"/>
              </a:rPr>
              <a:t>Có gia đình hoặc bản thân là người gốc Hoa (Trung Quốc);</a:t>
            </a:r>
          </a:p>
          <a:p>
            <a:r>
              <a:rPr lang="vi-VN" sz="2800" dirty="0">
                <a:latin typeface="+mj-lt"/>
              </a:rPr>
              <a:t>Có bố mẹ hoặc bản thân là người nước ngoài (Kể cả khi đã nhập tịch tại Việt Nam).</a:t>
            </a:r>
          </a:p>
        </p:txBody>
      </p:sp>
    </p:spTree>
    <p:extLst>
      <p:ext uri="{BB962C8B-B14F-4D97-AF65-F5344CB8AC3E}">
        <p14:creationId xmlns:p14="http://schemas.microsoft.com/office/powerpoint/2010/main" val="3437784941"/>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52400" y="1997839"/>
            <a:ext cx="8839200" cy="4031873"/>
          </a:xfrm>
          <a:prstGeom prst="rect">
            <a:avLst/>
          </a:prstGeom>
        </p:spPr>
        <p:txBody>
          <a:bodyPr wrap="square">
            <a:spAutoFit/>
          </a:bodyPr>
          <a:lstStyle/>
          <a:p>
            <a:r>
              <a:rPr lang="vi-VN" sz="3200" dirty="0">
                <a:latin typeface="+mj-lt"/>
              </a:rPr>
              <a:t>Đây là những tiêu chuẩn mang tính chất đặc thù ngành công an, bất kỳ ai có mong muốn trở thành một người công an nhân dân đều phải đáp ứng quy định này. </a:t>
            </a:r>
            <a:r>
              <a:rPr lang="vi-VN" sz="3200" dirty="0">
                <a:solidFill>
                  <a:srgbClr val="FF0000"/>
                </a:solidFill>
                <a:latin typeface="+mj-lt"/>
              </a:rPr>
              <a:t>Những quy định nêu trên không hướng tới việc phân biệt tôn giáo</a:t>
            </a:r>
            <a:r>
              <a:rPr lang="vi-VN" sz="3200" dirty="0">
                <a:latin typeface="+mj-lt"/>
              </a:rPr>
              <a:t>, bởi lẽ, làm việc trong ngành công an liên quan đến nhiều vấn đề bí mật của quốc gia, việc đặt ra các tiêu chuẩn là </a:t>
            </a:r>
            <a:r>
              <a:rPr lang="vi-VN" sz="3200" dirty="0">
                <a:solidFill>
                  <a:srgbClr val="FF0000"/>
                </a:solidFill>
                <a:latin typeface="+mj-lt"/>
              </a:rPr>
              <a:t>nhằm đảm bảo được đặc thù hoạt động của ngành.</a:t>
            </a:r>
            <a:endParaRPr lang="en-US" sz="3200" dirty="0">
              <a:solidFill>
                <a:srgbClr val="FF0000"/>
              </a:solidFill>
              <a:latin typeface="+mj-lt"/>
            </a:endParaRPr>
          </a:p>
        </p:txBody>
      </p:sp>
    </p:spTree>
    <p:extLst>
      <p:ext uri="{BB962C8B-B14F-4D97-AF65-F5344CB8AC3E}">
        <p14:creationId xmlns:p14="http://schemas.microsoft.com/office/powerpoint/2010/main" val="3504458105"/>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Content Placeholder 5"/>
          <p:cNvSpPr>
            <a:spLocks noGrp="1"/>
          </p:cNvSpPr>
          <p:nvPr>
            <p:ph idx="1"/>
          </p:nvPr>
        </p:nvSpPr>
        <p:spPr/>
        <p:txBody>
          <a:bodyPr>
            <a:normAutofit/>
          </a:bodyPr>
          <a:lstStyle/>
          <a:p>
            <a:r>
              <a:rPr lang="en-US" sz="4000" dirty="0" err="1" smtClean="0">
                <a:latin typeface="Times New Roman" pitchFamily="18" charset="0"/>
                <a:cs typeface="Times New Roman" pitchFamily="18" charset="0"/>
              </a:rPr>
              <a:t>Điểm</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chuẩn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trúng</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tuyển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vào</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các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học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viện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và</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đại</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học</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công</a:t>
            </a:r>
            <a:r>
              <a:rPr lang="en-US" sz="4000" dirty="0" smtClean="0">
                <a:latin typeface="Times New Roman" pitchFamily="18" charset="0"/>
                <a:cs typeface="Times New Roman" pitchFamily="18" charset="0"/>
              </a:rPr>
              <a:t> an </a:t>
            </a:r>
            <a:r>
              <a:rPr lang="en-US" sz="4000" dirty="0" err="1" smtClean="0">
                <a:latin typeface="Times New Roman" pitchFamily="18" charset="0"/>
                <a:cs typeface="Times New Roman" pitchFamily="18" charset="0"/>
              </a:rPr>
              <a:t>nhân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dân</a:t>
            </a:r>
            <a:r>
              <a:rPr lang="en-US" sz="4000" dirty="0" smtClean="0">
                <a:latin typeface="Times New Roman" pitchFamily="18" charset="0"/>
                <a:cs typeface="Times New Roman" pitchFamily="18" charset="0"/>
              </a:rPr>
              <a:t> </a:t>
            </a:r>
            <a:r>
              <a:rPr lang="en-US" sz="4000" dirty="0" err="1" smtClean="0">
                <a:latin typeface="Times New Roman" pitchFamily="18" charset="0"/>
                <a:cs typeface="Times New Roman" pitchFamily="18" charset="0"/>
              </a:rPr>
              <a:t>năm</a:t>
            </a:r>
            <a:r>
              <a:rPr lang="en-US" sz="4000" dirty="0" smtClean="0">
                <a:latin typeface="Times New Roman" pitchFamily="18" charset="0"/>
                <a:cs typeface="Times New Roman" pitchFamily="18" charset="0"/>
              </a:rPr>
              <a:t> 2019 :</a:t>
            </a:r>
            <a:endParaRPr lang="en-US" sz="4000" dirty="0">
              <a:latin typeface="Times New Roman" pitchFamily="18" charset="0"/>
              <a:cs typeface="Times New Roman" pitchFamily="18" charset="0"/>
            </a:endParaRPr>
          </a:p>
        </p:txBody>
      </p:sp>
    </p:spTree>
    <p:extLst>
      <p:ext uri="{BB962C8B-B14F-4D97-AF65-F5344CB8AC3E}">
        <p14:creationId xmlns:p14="http://schemas.microsoft.com/office/powerpoint/2010/main" val="1533184593"/>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528332971"/>
              </p:ext>
            </p:extLst>
          </p:nvPr>
        </p:nvGraphicFramePr>
        <p:xfrm>
          <a:off x="152400" y="228600"/>
          <a:ext cx="8839199" cy="6324600"/>
        </p:xfrm>
        <a:graphic>
          <a:graphicData uri="http://schemas.openxmlformats.org/drawingml/2006/table">
            <a:tbl>
              <a:tblPr/>
              <a:tblGrid>
                <a:gridCol w="465222"/>
                <a:gridCol w="930441"/>
                <a:gridCol w="2326105"/>
                <a:gridCol w="1860884"/>
                <a:gridCol w="1395663"/>
                <a:gridCol w="1860884"/>
              </a:tblGrid>
              <a:tr h="868989">
                <a:tc>
                  <a:txBody>
                    <a:bodyPr/>
                    <a:lstStyle/>
                    <a:p>
                      <a:pPr algn="ctr"/>
                      <a:r>
                        <a:rPr lang="en-US" sz="2000" b="1" dirty="0">
                          <a:solidFill>
                            <a:srgbClr val="333333"/>
                          </a:solidFill>
                          <a:effectLst/>
                          <a:latin typeface="Times New Roman" pitchFamily="18" charset="0"/>
                          <a:cs typeface="Times New Roman" pitchFamily="18" charset="0"/>
                        </a:rPr>
                        <a:t>STT</a:t>
                      </a:r>
                      <a:endParaRPr lang="en-US" sz="2000" dirty="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7F8F9"/>
                    </a:solidFill>
                  </a:tcPr>
                </a:tc>
                <a:tc>
                  <a:txBody>
                    <a:bodyPr/>
                    <a:lstStyle/>
                    <a:p>
                      <a:pPr algn="ctr"/>
                      <a:r>
                        <a:rPr lang="en-US" sz="2000" b="1">
                          <a:solidFill>
                            <a:srgbClr val="333333"/>
                          </a:solidFill>
                          <a:effectLst/>
                          <a:latin typeface="Times New Roman" pitchFamily="18" charset="0"/>
                          <a:cs typeface="Times New Roman" pitchFamily="18" charset="0"/>
                        </a:rPr>
                        <a:t>Mã ngành</a:t>
                      </a: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7F8F9"/>
                    </a:solidFill>
                  </a:tcPr>
                </a:tc>
                <a:tc>
                  <a:txBody>
                    <a:bodyPr/>
                    <a:lstStyle/>
                    <a:p>
                      <a:pPr algn="ctr"/>
                      <a:r>
                        <a:rPr lang="en-US" sz="2000" b="1">
                          <a:solidFill>
                            <a:srgbClr val="333333"/>
                          </a:solidFill>
                          <a:effectLst/>
                          <a:latin typeface="Times New Roman" pitchFamily="18" charset="0"/>
                          <a:cs typeface="Times New Roman" pitchFamily="18" charset="0"/>
                        </a:rPr>
                        <a:t>Tên ngành</a:t>
                      </a: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7F8F9"/>
                    </a:solidFill>
                  </a:tcPr>
                </a:tc>
                <a:tc>
                  <a:txBody>
                    <a:bodyPr/>
                    <a:lstStyle/>
                    <a:p>
                      <a:pPr algn="ctr"/>
                      <a:r>
                        <a:rPr lang="en-US" sz="2000" b="1">
                          <a:solidFill>
                            <a:srgbClr val="333333"/>
                          </a:solidFill>
                          <a:effectLst/>
                          <a:latin typeface="Times New Roman" pitchFamily="18" charset="0"/>
                          <a:cs typeface="Times New Roman" pitchFamily="18" charset="0"/>
                        </a:rPr>
                        <a:t>Tổ hợp môn</a:t>
                      </a: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7F8F9"/>
                    </a:solidFill>
                  </a:tcPr>
                </a:tc>
                <a:tc>
                  <a:txBody>
                    <a:bodyPr/>
                    <a:lstStyle/>
                    <a:p>
                      <a:pPr algn="ctr"/>
                      <a:r>
                        <a:rPr lang="en-US" sz="2000" b="1">
                          <a:solidFill>
                            <a:srgbClr val="333333"/>
                          </a:solidFill>
                          <a:effectLst/>
                          <a:latin typeface="Times New Roman" pitchFamily="18" charset="0"/>
                          <a:cs typeface="Times New Roman" pitchFamily="18" charset="0"/>
                        </a:rPr>
                        <a:t>Điểm chuẩn</a:t>
                      </a: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7F8F9"/>
                    </a:solidFill>
                  </a:tcPr>
                </a:tc>
                <a:tc>
                  <a:txBody>
                    <a:bodyPr/>
                    <a:lstStyle/>
                    <a:p>
                      <a:pPr algn="ctr"/>
                      <a:r>
                        <a:rPr lang="en-US" sz="2000" b="1">
                          <a:solidFill>
                            <a:srgbClr val="333333"/>
                          </a:solidFill>
                          <a:effectLst/>
                          <a:latin typeface="Times New Roman" pitchFamily="18" charset="0"/>
                          <a:cs typeface="Times New Roman" pitchFamily="18" charset="0"/>
                        </a:rPr>
                        <a:t>Ghi chú</a:t>
                      </a: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7F8F9"/>
                    </a:solidFill>
                  </a:tcPr>
                </a:tc>
              </a:tr>
              <a:tr h="1239211">
                <a:tc>
                  <a:txBody>
                    <a:bodyPr/>
                    <a:lstStyle/>
                    <a:p>
                      <a:pPr algn="ctr"/>
                      <a:r>
                        <a:rPr lang="en-US" sz="2000">
                          <a:solidFill>
                            <a:srgbClr val="333333"/>
                          </a:solidFill>
                          <a:effectLst/>
                          <a:latin typeface="Times New Roman" pitchFamily="18" charset="0"/>
                          <a:cs typeface="Times New Roman" pitchFamily="18" charset="0"/>
                        </a:rPr>
                        <a:t>1</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7860100</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2000">
                          <a:solidFill>
                            <a:srgbClr val="333333"/>
                          </a:solidFill>
                          <a:effectLst/>
                          <a:latin typeface="Times New Roman" pitchFamily="18" charset="0"/>
                          <a:cs typeface="Times New Roman" pitchFamily="18" charset="0"/>
                        </a:rPr>
                        <a:t>Nghiệp vụ An ninh phía Bắc đối với Nam</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A01</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dirty="0">
                          <a:solidFill>
                            <a:srgbClr val="333333"/>
                          </a:solidFill>
                          <a:effectLst/>
                          <a:latin typeface="Times New Roman" pitchFamily="18" charset="0"/>
                          <a:cs typeface="Times New Roman" pitchFamily="18" charset="0"/>
                        </a:rPr>
                        <a:t>25</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1239211">
                <a:tc>
                  <a:txBody>
                    <a:bodyPr/>
                    <a:lstStyle/>
                    <a:p>
                      <a:pPr algn="ctr"/>
                      <a:r>
                        <a:rPr lang="en-US" sz="2000">
                          <a:solidFill>
                            <a:srgbClr val="333333"/>
                          </a:solidFill>
                          <a:effectLst/>
                          <a:latin typeface="Times New Roman" pitchFamily="18" charset="0"/>
                          <a:cs typeface="Times New Roman" pitchFamily="18" charset="0"/>
                        </a:rPr>
                        <a:t>2</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7860100</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2000" dirty="0">
                          <a:solidFill>
                            <a:srgbClr val="333333"/>
                          </a:solidFill>
                          <a:effectLst/>
                          <a:latin typeface="Times New Roman" pitchFamily="18" charset="0"/>
                          <a:cs typeface="Times New Roman" pitchFamily="18" charset="0"/>
                        </a:rPr>
                        <a:t>Nghiệp vụ An ninh phía Bắc đối với Nam</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C03</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23.32</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1239211">
                <a:tc>
                  <a:txBody>
                    <a:bodyPr/>
                    <a:lstStyle/>
                    <a:p>
                      <a:pPr algn="ctr"/>
                      <a:r>
                        <a:rPr lang="en-US" sz="2000">
                          <a:solidFill>
                            <a:srgbClr val="333333"/>
                          </a:solidFill>
                          <a:effectLst/>
                          <a:latin typeface="Times New Roman" pitchFamily="18" charset="0"/>
                          <a:cs typeface="Times New Roman" pitchFamily="18" charset="0"/>
                        </a:rPr>
                        <a:t>3</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7860100</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2000">
                          <a:solidFill>
                            <a:srgbClr val="333333"/>
                          </a:solidFill>
                          <a:effectLst/>
                          <a:latin typeface="Times New Roman" pitchFamily="18" charset="0"/>
                          <a:cs typeface="Times New Roman" pitchFamily="18" charset="0"/>
                        </a:rPr>
                        <a:t>Nghiệp vụ An ninh phía Bắc đối với Nam</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D01</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22.35</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868989">
                <a:tc>
                  <a:txBody>
                    <a:bodyPr/>
                    <a:lstStyle/>
                    <a:p>
                      <a:pPr algn="ctr"/>
                      <a:r>
                        <a:rPr lang="en-US" sz="2000">
                          <a:solidFill>
                            <a:srgbClr val="333333"/>
                          </a:solidFill>
                          <a:effectLst/>
                          <a:latin typeface="Times New Roman" pitchFamily="18" charset="0"/>
                          <a:cs typeface="Times New Roman" pitchFamily="18" charset="0"/>
                        </a:rPr>
                        <a:t>4</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7860100</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2000">
                          <a:solidFill>
                            <a:srgbClr val="333333"/>
                          </a:solidFill>
                          <a:effectLst/>
                          <a:latin typeface="Times New Roman" pitchFamily="18" charset="0"/>
                          <a:cs typeface="Times New Roman" pitchFamily="18" charset="0"/>
                        </a:rPr>
                        <a:t>Nghiệp vụ An ninh phía Bắc đối với Nữ</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A01</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26.65</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a:solidFill>
                          <a:srgbClr val="333333"/>
                        </a:solidFill>
                        <a:effectLst/>
                        <a:latin typeface="Times New Roman" pitchFamily="18" charset="0"/>
                        <a:cs typeface="Times New Roman" pitchFamily="18" charset="0"/>
                      </a:endParaRP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868989">
                <a:tc>
                  <a:txBody>
                    <a:bodyPr/>
                    <a:lstStyle/>
                    <a:p>
                      <a:pPr algn="ctr"/>
                      <a:r>
                        <a:rPr lang="en-US" sz="2000">
                          <a:solidFill>
                            <a:srgbClr val="333333"/>
                          </a:solidFill>
                          <a:effectLst/>
                          <a:latin typeface="Times New Roman" pitchFamily="18" charset="0"/>
                          <a:cs typeface="Times New Roman" pitchFamily="18" charset="0"/>
                        </a:rPr>
                        <a:t>5</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7860100</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2000">
                          <a:solidFill>
                            <a:srgbClr val="333333"/>
                          </a:solidFill>
                          <a:effectLst/>
                          <a:latin typeface="Times New Roman" pitchFamily="18" charset="0"/>
                          <a:cs typeface="Times New Roman" pitchFamily="18" charset="0"/>
                        </a:rPr>
                        <a:t>Nghiệp vụ An ninh phía Bắc đối với Nữ</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dirty="0">
                          <a:solidFill>
                            <a:srgbClr val="333333"/>
                          </a:solidFill>
                          <a:effectLst/>
                          <a:latin typeface="Times New Roman" pitchFamily="18" charset="0"/>
                          <a:cs typeface="Times New Roman" pitchFamily="18" charset="0"/>
                        </a:rPr>
                        <a:t>C03</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26.64</a:t>
                      </a:r>
                    </a:p>
                  </a:txBody>
                  <a:tcPr marL="45996" marR="45996" marT="45996" marB="45996"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endParaRPr lang="en-US" sz="2000" dirty="0">
                        <a:latin typeface="Times New Roman" pitchFamily="18" charset="0"/>
                        <a:cs typeface="Times New Roman" pitchFamily="18" charset="0"/>
                      </a:endParaRPr>
                    </a:p>
                  </a:txBody>
                  <a:tcPr marL="88311" marR="88311" marT="44156" marB="44156">
                    <a:lnL w="9525" cap="flat" cmpd="sng" algn="ctr">
                      <a:solidFill>
                        <a:srgbClr val="D7D8D9"/>
                      </a:solidFill>
                      <a:prstDash val="solid"/>
                      <a:round/>
                      <a:headEnd type="none" w="med" len="med"/>
                      <a:tailEnd type="none" w="med" len="med"/>
                    </a:lnL>
                    <a:lnT w="9525" cap="flat" cmpd="sng" algn="ctr">
                      <a:solidFill>
                        <a:srgbClr val="D7D8D9"/>
                      </a:solidFill>
                      <a:prstDash val="solid"/>
                      <a:round/>
                      <a:headEnd type="none" w="med" len="med"/>
                      <a:tailEnd type="none" w="med" len="med"/>
                    </a:lnT>
                  </a:tcPr>
                </a:tc>
              </a:tr>
            </a:tbl>
          </a:graphicData>
        </a:graphic>
      </p:graphicFrame>
      <p:sp>
        <p:nvSpPr>
          <p:cNvPr id="5" name="Control 2"/>
          <p:cNvSpPr>
            <a:spLocks noChangeArrowheads="1" noChangeShapeType="1"/>
          </p:cNvSpPr>
          <p:nvPr/>
        </p:nvSpPr>
        <p:spPr bwMode="auto">
          <a:xfrm>
            <a:off x="598488" y="1600200"/>
            <a:ext cx="914400" cy="914400"/>
          </a:xfrm>
          <a:prstGeom prst="rect">
            <a:avLst/>
          </a:prstGeom>
          <a:noFill/>
          <a:ln w="9525">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endParaRPr lang="en-US"/>
          </a:p>
        </p:txBody>
      </p:sp>
    </p:spTree>
    <p:extLst>
      <p:ext uri="{BB962C8B-B14F-4D97-AF65-F5344CB8AC3E}">
        <p14:creationId xmlns:p14="http://schemas.microsoft.com/office/powerpoint/2010/main" val="1062413984"/>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1894092774"/>
              </p:ext>
            </p:extLst>
          </p:nvPr>
        </p:nvGraphicFramePr>
        <p:xfrm>
          <a:off x="304800" y="228599"/>
          <a:ext cx="8534400" cy="6248402"/>
        </p:xfrm>
        <a:graphic>
          <a:graphicData uri="http://schemas.openxmlformats.org/drawingml/2006/table">
            <a:tbl>
              <a:tblPr/>
              <a:tblGrid>
                <a:gridCol w="1422400"/>
                <a:gridCol w="1422400"/>
                <a:gridCol w="1422400"/>
                <a:gridCol w="1422400"/>
                <a:gridCol w="1422400"/>
                <a:gridCol w="1422400"/>
              </a:tblGrid>
              <a:tr h="303122">
                <a:tc>
                  <a:txBody>
                    <a:bodyPr/>
                    <a:lstStyle/>
                    <a:p>
                      <a:endParaRPr lang="en-US" sz="1100" dirty="0"/>
                    </a:p>
                  </a:txBody>
                  <a:tcPr marL="55027" marR="55027" marT="27513" marB="27513">
                    <a:lnB w="9525" cap="flat" cmpd="sng" algn="ctr">
                      <a:solidFill>
                        <a:srgbClr val="D7D8D9"/>
                      </a:solidFill>
                      <a:prstDash val="solid"/>
                      <a:round/>
                      <a:headEnd type="none" w="med" len="med"/>
                      <a:tailEnd type="none" w="med" len="med"/>
                    </a:lnB>
                  </a:tcPr>
                </a:tc>
                <a:tc>
                  <a:txBody>
                    <a:bodyPr/>
                    <a:lstStyle/>
                    <a:p>
                      <a:endParaRPr lang="en-US" sz="1100"/>
                    </a:p>
                  </a:txBody>
                  <a:tcPr marL="55027" marR="55027" marT="27513" marB="27513">
                    <a:lnB w="9525" cap="flat" cmpd="sng" algn="ctr">
                      <a:solidFill>
                        <a:srgbClr val="D7D8D9"/>
                      </a:solidFill>
                      <a:prstDash val="solid"/>
                      <a:round/>
                      <a:headEnd type="none" w="med" len="med"/>
                      <a:tailEnd type="none" w="med" len="med"/>
                    </a:lnB>
                  </a:tcPr>
                </a:tc>
                <a:tc>
                  <a:txBody>
                    <a:bodyPr/>
                    <a:lstStyle/>
                    <a:p>
                      <a:endParaRPr lang="en-US" sz="1100"/>
                    </a:p>
                  </a:txBody>
                  <a:tcPr marL="55027" marR="55027" marT="27513" marB="27513">
                    <a:lnB w="9525" cap="flat" cmpd="sng" algn="ctr">
                      <a:solidFill>
                        <a:srgbClr val="D7D8D9"/>
                      </a:solidFill>
                      <a:prstDash val="solid"/>
                      <a:round/>
                      <a:headEnd type="none" w="med" len="med"/>
                      <a:tailEnd type="none" w="med" len="med"/>
                    </a:lnB>
                  </a:tcPr>
                </a:tc>
                <a:tc>
                  <a:txBody>
                    <a:bodyPr/>
                    <a:lstStyle/>
                    <a:p>
                      <a:endParaRPr lang="en-US" sz="1100"/>
                    </a:p>
                  </a:txBody>
                  <a:tcPr marL="55027" marR="55027" marT="27513" marB="27513">
                    <a:lnB w="9525" cap="flat" cmpd="sng" algn="ctr">
                      <a:solidFill>
                        <a:srgbClr val="D7D8D9"/>
                      </a:solidFill>
                      <a:prstDash val="solid"/>
                      <a:round/>
                      <a:headEnd type="none" w="med" len="med"/>
                      <a:tailEnd type="none" w="med" len="med"/>
                    </a:lnB>
                  </a:tcPr>
                </a:tc>
                <a:tc>
                  <a:txBody>
                    <a:bodyPr/>
                    <a:lstStyle/>
                    <a:p>
                      <a:endParaRPr lang="en-US" sz="1100"/>
                    </a:p>
                  </a:txBody>
                  <a:tcPr marL="55027" marR="55027" marT="27513" marB="27513">
                    <a:lnB w="9525" cap="flat" cmpd="sng" algn="ctr">
                      <a:solidFill>
                        <a:srgbClr val="D7D8D9"/>
                      </a:solidFill>
                      <a:prstDash val="solid"/>
                      <a:round/>
                      <a:headEnd type="none" w="med" len="med"/>
                      <a:tailEnd type="none" w="med" len="med"/>
                    </a:lnB>
                  </a:tcPr>
                </a:tc>
                <a:tc>
                  <a:txBody>
                    <a:bodyPr/>
                    <a:lstStyle/>
                    <a:p>
                      <a:endParaRPr lang="en-US" sz="1100"/>
                    </a:p>
                  </a:txBody>
                  <a:tcPr marL="55027" marR="55027" marT="27513" marB="27513">
                    <a:lnB w="9525" cap="flat" cmpd="sng" algn="ctr">
                      <a:solidFill>
                        <a:srgbClr val="D7D8D9"/>
                      </a:solidFill>
                      <a:prstDash val="solid"/>
                      <a:round/>
                      <a:headEnd type="none" w="med" len="med"/>
                      <a:tailEnd type="none" w="med" len="med"/>
                    </a:lnB>
                  </a:tcPr>
                </a:tc>
              </a:tr>
              <a:tr h="990880">
                <a:tc>
                  <a:txBody>
                    <a:bodyPr/>
                    <a:lstStyle/>
                    <a:p>
                      <a:pPr algn="ctr"/>
                      <a:r>
                        <a:rPr lang="en-US" sz="1600" dirty="0">
                          <a:solidFill>
                            <a:srgbClr val="333333"/>
                          </a:solidFill>
                          <a:effectLst/>
                        </a:rPr>
                        <a:t>6</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7860100</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1600">
                          <a:solidFill>
                            <a:srgbClr val="333333"/>
                          </a:solidFill>
                          <a:effectLst/>
                        </a:rPr>
                        <a:t>Nghiệp vụ An ninh phía Bắc đối với Nữ</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D01</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25.9</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1600">
                        <a:solidFill>
                          <a:srgbClr val="333333"/>
                        </a:solidFill>
                        <a:effectLst/>
                      </a:endParaRP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990880">
                <a:tc>
                  <a:txBody>
                    <a:bodyPr/>
                    <a:lstStyle/>
                    <a:p>
                      <a:pPr algn="ctr"/>
                      <a:r>
                        <a:rPr lang="en-US" sz="1600" dirty="0">
                          <a:solidFill>
                            <a:srgbClr val="333333"/>
                          </a:solidFill>
                          <a:effectLst/>
                        </a:rPr>
                        <a:t>7</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7860100</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1600" dirty="0">
                          <a:solidFill>
                            <a:srgbClr val="333333"/>
                          </a:solidFill>
                          <a:effectLst/>
                        </a:rPr>
                        <a:t>Nghiệp vụ An ninh phía Nam đối với Nam</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A01</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21.42</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1600">
                        <a:solidFill>
                          <a:srgbClr val="333333"/>
                        </a:solidFill>
                        <a:effectLst/>
                      </a:endParaRP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990880">
                <a:tc>
                  <a:txBody>
                    <a:bodyPr/>
                    <a:lstStyle/>
                    <a:p>
                      <a:pPr algn="ctr"/>
                      <a:r>
                        <a:rPr lang="en-US" sz="1600">
                          <a:solidFill>
                            <a:srgbClr val="333333"/>
                          </a:solidFill>
                          <a:effectLst/>
                        </a:rPr>
                        <a:t>8</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7860100</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1600" dirty="0">
                          <a:solidFill>
                            <a:srgbClr val="333333"/>
                          </a:solidFill>
                          <a:effectLst/>
                        </a:rPr>
                        <a:t>Nghiệp vụ An ninh phía Nam đối với Nam</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C03</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22.95</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1600" dirty="0">
                        <a:solidFill>
                          <a:srgbClr val="333333"/>
                        </a:solidFill>
                        <a:effectLst/>
                      </a:endParaRP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990880">
                <a:tc>
                  <a:txBody>
                    <a:bodyPr/>
                    <a:lstStyle/>
                    <a:p>
                      <a:pPr algn="ctr"/>
                      <a:r>
                        <a:rPr lang="en-US" sz="1600">
                          <a:solidFill>
                            <a:srgbClr val="333333"/>
                          </a:solidFill>
                          <a:effectLst/>
                        </a:rPr>
                        <a:t>9</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7860100</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1600">
                          <a:solidFill>
                            <a:srgbClr val="333333"/>
                          </a:solidFill>
                          <a:effectLst/>
                        </a:rPr>
                        <a:t>Nghiệp vụ An ninh phía Nam đối với Nam</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D01</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20.55</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1600">
                        <a:solidFill>
                          <a:srgbClr val="333333"/>
                        </a:solidFill>
                        <a:effectLst/>
                      </a:endParaRP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990880">
                <a:tc>
                  <a:txBody>
                    <a:bodyPr/>
                    <a:lstStyle/>
                    <a:p>
                      <a:pPr algn="ctr"/>
                      <a:r>
                        <a:rPr lang="en-US" sz="1600">
                          <a:solidFill>
                            <a:srgbClr val="333333"/>
                          </a:solidFill>
                          <a:effectLst/>
                        </a:rPr>
                        <a:t>10</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7860100</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1600">
                          <a:solidFill>
                            <a:srgbClr val="333333"/>
                          </a:solidFill>
                          <a:effectLst/>
                        </a:rPr>
                        <a:t>Nghiệp vụ An ninh phía Nam đối với Nữ</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A01</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dirty="0">
                          <a:solidFill>
                            <a:srgbClr val="333333"/>
                          </a:solidFill>
                          <a:effectLst/>
                        </a:rPr>
                        <a:t>26.24</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1600" dirty="0">
                        <a:solidFill>
                          <a:srgbClr val="333333"/>
                        </a:solidFill>
                        <a:effectLst/>
                      </a:endParaRP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990880">
                <a:tc>
                  <a:txBody>
                    <a:bodyPr/>
                    <a:lstStyle/>
                    <a:p>
                      <a:pPr algn="ctr"/>
                      <a:r>
                        <a:rPr lang="en-US" sz="1600">
                          <a:solidFill>
                            <a:srgbClr val="333333"/>
                          </a:solidFill>
                          <a:effectLst/>
                        </a:rPr>
                        <a:t>11</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7860100</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1600">
                          <a:solidFill>
                            <a:srgbClr val="333333"/>
                          </a:solidFill>
                          <a:effectLst/>
                        </a:rPr>
                        <a:t>Nghiệp vụ An ninh phía Nam đối với Nữ</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C03</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1600">
                          <a:solidFill>
                            <a:srgbClr val="333333"/>
                          </a:solidFill>
                          <a:effectLst/>
                        </a:rPr>
                        <a:t>25.68</a:t>
                      </a:r>
                    </a:p>
                  </a:txBody>
                  <a:tcPr marL="28660" marR="28660" marT="28660" marB="28660"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endParaRPr lang="en-US" sz="1600" dirty="0"/>
                    </a:p>
                  </a:txBody>
                  <a:tcPr marL="55027" marR="55027" marT="27513" marB="27513">
                    <a:lnL w="9525" cap="flat" cmpd="sng" algn="ctr">
                      <a:solidFill>
                        <a:srgbClr val="D7D8D9"/>
                      </a:solidFill>
                      <a:prstDash val="solid"/>
                      <a:round/>
                      <a:headEnd type="none" w="med" len="med"/>
                      <a:tailEnd type="none" w="med" len="med"/>
                    </a:lnL>
                    <a:lnT w="9525" cap="flat" cmpd="sng" algn="ctr">
                      <a:solidFill>
                        <a:srgbClr val="D7D8D9"/>
                      </a:solidFill>
                      <a:prstDash val="solid"/>
                      <a:round/>
                      <a:headEnd type="none" w="med" len="med"/>
                      <a:tailEnd type="none" w="med" len="med"/>
                    </a:lnT>
                  </a:tcPr>
                </a:tc>
              </a:tr>
            </a:tbl>
          </a:graphicData>
        </a:graphic>
      </p:graphicFrame>
      <p:sp>
        <p:nvSpPr>
          <p:cNvPr id="4" name="Rectangle 1"/>
          <p:cNvSpPr>
            <a:spLocks noChangeArrowheads="1"/>
          </p:cNvSpPr>
          <p:nvPr/>
        </p:nvSpPr>
        <p:spPr bwMode="auto">
          <a:xfrm>
            <a:off x="2095500" y="156845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48466099"/>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ext uri="{D42A27DB-BD31-4B8C-83A1-F6EECF244321}">
                <p14:modId xmlns:p14="http://schemas.microsoft.com/office/powerpoint/2010/main" val="2445037711"/>
              </p:ext>
            </p:extLst>
          </p:nvPr>
        </p:nvGraphicFramePr>
        <p:xfrm>
          <a:off x="228600" y="304799"/>
          <a:ext cx="8686800" cy="6172201"/>
        </p:xfrm>
        <a:graphic>
          <a:graphicData uri="http://schemas.openxmlformats.org/drawingml/2006/table">
            <a:tbl>
              <a:tblPr/>
              <a:tblGrid>
                <a:gridCol w="1447800"/>
                <a:gridCol w="1447800"/>
                <a:gridCol w="1447800"/>
                <a:gridCol w="1447800"/>
                <a:gridCol w="1447800"/>
                <a:gridCol w="1447800"/>
              </a:tblGrid>
              <a:tr h="429928">
                <a:tc>
                  <a:txBody>
                    <a:bodyPr/>
                    <a:lstStyle/>
                    <a:p>
                      <a:endParaRPr lang="en-US" sz="2000" dirty="0">
                        <a:latin typeface="Times New Roman" pitchFamily="18" charset="0"/>
                        <a:cs typeface="Times New Roman" pitchFamily="18" charset="0"/>
                      </a:endParaRPr>
                    </a:p>
                  </a:txBody>
                  <a:tcPr marL="79114" marR="79114" marT="39557" marB="39557">
                    <a:lnB w="9525" cap="flat" cmpd="sng" algn="ctr">
                      <a:solidFill>
                        <a:srgbClr val="D7D8D9"/>
                      </a:solidFill>
                      <a:prstDash val="solid"/>
                      <a:round/>
                      <a:headEnd type="none" w="med" len="med"/>
                      <a:tailEnd type="none" w="med" len="med"/>
                    </a:lnB>
                  </a:tcPr>
                </a:tc>
                <a:tc>
                  <a:txBody>
                    <a:bodyPr/>
                    <a:lstStyle/>
                    <a:p>
                      <a:endParaRPr lang="en-US" sz="2000">
                        <a:latin typeface="Times New Roman" pitchFamily="18" charset="0"/>
                        <a:cs typeface="Times New Roman" pitchFamily="18" charset="0"/>
                      </a:endParaRPr>
                    </a:p>
                  </a:txBody>
                  <a:tcPr marL="79114" marR="79114" marT="39557" marB="39557">
                    <a:lnB w="9525" cap="flat" cmpd="sng" algn="ctr">
                      <a:solidFill>
                        <a:srgbClr val="D7D8D9"/>
                      </a:solidFill>
                      <a:prstDash val="solid"/>
                      <a:round/>
                      <a:headEnd type="none" w="med" len="med"/>
                      <a:tailEnd type="none" w="med" len="med"/>
                    </a:lnB>
                  </a:tcPr>
                </a:tc>
                <a:tc>
                  <a:txBody>
                    <a:bodyPr/>
                    <a:lstStyle/>
                    <a:p>
                      <a:endParaRPr lang="en-US" sz="2000">
                        <a:latin typeface="Times New Roman" pitchFamily="18" charset="0"/>
                        <a:cs typeface="Times New Roman" pitchFamily="18" charset="0"/>
                      </a:endParaRPr>
                    </a:p>
                  </a:txBody>
                  <a:tcPr marL="79114" marR="79114" marT="39557" marB="39557">
                    <a:lnB w="9525" cap="flat" cmpd="sng" algn="ctr">
                      <a:solidFill>
                        <a:srgbClr val="D7D8D9"/>
                      </a:solidFill>
                      <a:prstDash val="solid"/>
                      <a:round/>
                      <a:headEnd type="none" w="med" len="med"/>
                      <a:tailEnd type="none" w="med" len="med"/>
                    </a:lnB>
                  </a:tcPr>
                </a:tc>
                <a:tc>
                  <a:txBody>
                    <a:bodyPr/>
                    <a:lstStyle/>
                    <a:p>
                      <a:endParaRPr lang="en-US" sz="2000">
                        <a:latin typeface="Times New Roman" pitchFamily="18" charset="0"/>
                        <a:cs typeface="Times New Roman" pitchFamily="18" charset="0"/>
                      </a:endParaRPr>
                    </a:p>
                  </a:txBody>
                  <a:tcPr marL="79114" marR="79114" marT="39557" marB="39557">
                    <a:lnB w="9525" cap="flat" cmpd="sng" algn="ctr">
                      <a:solidFill>
                        <a:srgbClr val="D7D8D9"/>
                      </a:solidFill>
                      <a:prstDash val="solid"/>
                      <a:round/>
                      <a:headEnd type="none" w="med" len="med"/>
                      <a:tailEnd type="none" w="med" len="med"/>
                    </a:lnB>
                  </a:tcPr>
                </a:tc>
                <a:tc>
                  <a:txBody>
                    <a:bodyPr/>
                    <a:lstStyle/>
                    <a:p>
                      <a:endParaRPr lang="en-US" sz="2000">
                        <a:latin typeface="Times New Roman" pitchFamily="18" charset="0"/>
                        <a:cs typeface="Times New Roman" pitchFamily="18" charset="0"/>
                      </a:endParaRPr>
                    </a:p>
                  </a:txBody>
                  <a:tcPr marL="79114" marR="79114" marT="39557" marB="39557">
                    <a:lnB w="9525" cap="flat" cmpd="sng" algn="ctr">
                      <a:solidFill>
                        <a:srgbClr val="D7D8D9"/>
                      </a:solidFill>
                      <a:prstDash val="solid"/>
                      <a:round/>
                      <a:headEnd type="none" w="med" len="med"/>
                      <a:tailEnd type="none" w="med" len="med"/>
                    </a:lnB>
                  </a:tcPr>
                </a:tc>
                <a:tc>
                  <a:txBody>
                    <a:bodyPr/>
                    <a:lstStyle/>
                    <a:p>
                      <a:endParaRPr lang="en-US" sz="2000">
                        <a:latin typeface="Times New Roman" pitchFamily="18" charset="0"/>
                        <a:cs typeface="Times New Roman" pitchFamily="18" charset="0"/>
                      </a:endParaRPr>
                    </a:p>
                  </a:txBody>
                  <a:tcPr marL="79114" marR="79114" marT="39557" marB="39557">
                    <a:lnB w="9525" cap="flat" cmpd="sng" algn="ctr">
                      <a:solidFill>
                        <a:srgbClr val="D7D8D9"/>
                      </a:solidFill>
                      <a:prstDash val="solid"/>
                      <a:round/>
                      <a:headEnd type="none" w="med" len="med"/>
                      <a:tailEnd type="none" w="med" len="med"/>
                    </a:lnB>
                  </a:tcPr>
                </a:tc>
              </a:tr>
              <a:tr h="1408141">
                <a:tc>
                  <a:txBody>
                    <a:bodyPr/>
                    <a:lstStyle/>
                    <a:p>
                      <a:pPr algn="ctr"/>
                      <a:r>
                        <a:rPr lang="en-US" sz="2000">
                          <a:solidFill>
                            <a:srgbClr val="333333"/>
                          </a:solidFill>
                          <a:effectLst/>
                          <a:latin typeface="Times New Roman" pitchFamily="18" charset="0"/>
                          <a:cs typeface="Times New Roman" pitchFamily="18" charset="0"/>
                        </a:rPr>
                        <a:t>12</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dirty="0">
                          <a:solidFill>
                            <a:srgbClr val="333333"/>
                          </a:solidFill>
                          <a:effectLst/>
                          <a:latin typeface="Times New Roman" pitchFamily="18" charset="0"/>
                          <a:cs typeface="Times New Roman" pitchFamily="18" charset="0"/>
                        </a:rPr>
                        <a:t>7860100</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vi-VN" sz="2000">
                          <a:solidFill>
                            <a:srgbClr val="333333"/>
                          </a:solidFill>
                          <a:effectLst/>
                          <a:latin typeface="Times New Roman" pitchFamily="18" charset="0"/>
                          <a:cs typeface="Times New Roman" pitchFamily="18" charset="0"/>
                        </a:rPr>
                        <a:t>Nghiệp vụ An ninh phía Nam đối với Nữ</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D01</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26.05</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a:solidFill>
                          <a:srgbClr val="333333"/>
                        </a:solidFill>
                        <a:effectLst/>
                        <a:latin typeface="Times New Roman" pitchFamily="18" charset="0"/>
                        <a:cs typeface="Times New Roman" pitchFamily="18" charset="0"/>
                      </a:endParaRP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1083533">
                <a:tc>
                  <a:txBody>
                    <a:bodyPr/>
                    <a:lstStyle/>
                    <a:p>
                      <a:pPr algn="ctr"/>
                      <a:r>
                        <a:rPr lang="en-US" sz="2000" dirty="0">
                          <a:solidFill>
                            <a:srgbClr val="333333"/>
                          </a:solidFill>
                          <a:effectLst/>
                          <a:latin typeface="Times New Roman" pitchFamily="18" charset="0"/>
                          <a:cs typeface="Times New Roman" pitchFamily="18" charset="0"/>
                        </a:rPr>
                        <a:t>13</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7480202</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An toàn thông tin phía Bắc</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A00</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26.72</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dirty="0">
                        <a:solidFill>
                          <a:srgbClr val="333333"/>
                        </a:solidFill>
                        <a:effectLst/>
                        <a:latin typeface="Times New Roman" pitchFamily="18" charset="0"/>
                        <a:cs typeface="Times New Roman" pitchFamily="18" charset="0"/>
                      </a:endParaRP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1083533">
                <a:tc>
                  <a:txBody>
                    <a:bodyPr/>
                    <a:lstStyle/>
                    <a:p>
                      <a:pPr algn="ctr"/>
                      <a:r>
                        <a:rPr lang="en-US" sz="2000">
                          <a:solidFill>
                            <a:srgbClr val="333333"/>
                          </a:solidFill>
                          <a:effectLst/>
                          <a:latin typeface="Times New Roman" pitchFamily="18" charset="0"/>
                          <a:cs typeface="Times New Roman" pitchFamily="18" charset="0"/>
                        </a:rPr>
                        <a:t>14</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7480202</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An toàn thông tin phía Bắc</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A01</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24.75</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dirty="0">
                        <a:solidFill>
                          <a:srgbClr val="333333"/>
                        </a:solidFill>
                        <a:effectLst/>
                        <a:latin typeface="Times New Roman" pitchFamily="18" charset="0"/>
                        <a:cs typeface="Times New Roman" pitchFamily="18" charset="0"/>
                      </a:endParaRP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1083533">
                <a:tc>
                  <a:txBody>
                    <a:bodyPr/>
                    <a:lstStyle/>
                    <a:p>
                      <a:pPr algn="ctr"/>
                      <a:r>
                        <a:rPr lang="en-US" sz="2000">
                          <a:solidFill>
                            <a:srgbClr val="333333"/>
                          </a:solidFill>
                          <a:effectLst/>
                          <a:latin typeface="Times New Roman" pitchFamily="18" charset="0"/>
                          <a:cs typeface="Times New Roman" pitchFamily="18" charset="0"/>
                        </a:rPr>
                        <a:t>15</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7480202</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An toàn thông tin phía Nam</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A00</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24.64</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endParaRPr lang="en-US" sz="2000">
                        <a:solidFill>
                          <a:srgbClr val="333333"/>
                        </a:solidFill>
                        <a:effectLst/>
                        <a:latin typeface="Times New Roman" pitchFamily="18" charset="0"/>
                        <a:cs typeface="Times New Roman" pitchFamily="18" charset="0"/>
                      </a:endParaRP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r>
              <a:tr h="1083533">
                <a:tc>
                  <a:txBody>
                    <a:bodyPr/>
                    <a:lstStyle/>
                    <a:p>
                      <a:pPr algn="ctr"/>
                      <a:r>
                        <a:rPr lang="en-US" sz="2000">
                          <a:solidFill>
                            <a:srgbClr val="333333"/>
                          </a:solidFill>
                          <a:effectLst/>
                          <a:latin typeface="Times New Roman" pitchFamily="18" charset="0"/>
                          <a:cs typeface="Times New Roman" pitchFamily="18" charset="0"/>
                        </a:rPr>
                        <a:t>16</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7480202</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An toàn thông tin phía Nam</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A01</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pPr algn="ctr"/>
                      <a:r>
                        <a:rPr lang="en-US" sz="2000">
                          <a:solidFill>
                            <a:srgbClr val="333333"/>
                          </a:solidFill>
                          <a:effectLst/>
                          <a:latin typeface="Times New Roman" pitchFamily="18" charset="0"/>
                          <a:cs typeface="Times New Roman" pitchFamily="18" charset="0"/>
                        </a:rPr>
                        <a:t>21.28</a:t>
                      </a:r>
                    </a:p>
                  </a:txBody>
                  <a:tcPr marL="41205" marR="41205" marT="41205" marB="41205" anchor="ctr">
                    <a:lnL w="9525" cap="flat" cmpd="sng" algn="ctr">
                      <a:solidFill>
                        <a:srgbClr val="D7D8D9"/>
                      </a:solidFill>
                      <a:prstDash val="solid"/>
                      <a:round/>
                      <a:headEnd type="none" w="med" len="med"/>
                      <a:tailEnd type="none" w="med" len="med"/>
                    </a:lnL>
                    <a:lnR w="9525" cap="flat" cmpd="sng" algn="ctr">
                      <a:solidFill>
                        <a:srgbClr val="D7D8D9"/>
                      </a:solidFill>
                      <a:prstDash val="solid"/>
                      <a:round/>
                      <a:headEnd type="none" w="med" len="med"/>
                      <a:tailEnd type="none" w="med" len="med"/>
                    </a:lnR>
                    <a:lnT w="9525" cap="flat" cmpd="sng" algn="ctr">
                      <a:solidFill>
                        <a:srgbClr val="D7D8D9"/>
                      </a:solidFill>
                      <a:prstDash val="solid"/>
                      <a:round/>
                      <a:headEnd type="none" w="med" len="med"/>
                      <a:tailEnd type="none" w="med" len="med"/>
                    </a:lnT>
                    <a:lnB w="9525" cap="flat" cmpd="sng" algn="ctr">
                      <a:solidFill>
                        <a:srgbClr val="D7D8D9"/>
                      </a:solidFill>
                      <a:prstDash val="solid"/>
                      <a:round/>
                      <a:headEnd type="none" w="med" len="med"/>
                      <a:tailEnd type="none" w="med" len="med"/>
                    </a:lnB>
                    <a:solidFill>
                      <a:srgbClr val="FFFFFF"/>
                    </a:solidFill>
                  </a:tcPr>
                </a:tc>
                <a:tc>
                  <a:txBody>
                    <a:bodyPr/>
                    <a:lstStyle/>
                    <a:p>
                      <a:endParaRPr lang="en-US" sz="2000" dirty="0">
                        <a:latin typeface="Times New Roman" pitchFamily="18" charset="0"/>
                        <a:cs typeface="Times New Roman" pitchFamily="18" charset="0"/>
                      </a:endParaRPr>
                    </a:p>
                  </a:txBody>
                  <a:tcPr marL="79114" marR="79114" marT="39557" marB="39557">
                    <a:lnL w="9525" cap="flat" cmpd="sng" algn="ctr">
                      <a:solidFill>
                        <a:srgbClr val="D7D8D9"/>
                      </a:solidFill>
                      <a:prstDash val="solid"/>
                      <a:round/>
                      <a:headEnd type="none" w="med" len="med"/>
                      <a:tailEnd type="none" w="med" len="med"/>
                    </a:lnL>
                    <a:lnT w="9525" cap="flat" cmpd="sng" algn="ctr">
                      <a:solidFill>
                        <a:srgbClr val="D7D8D9"/>
                      </a:solidFill>
                      <a:prstDash val="solid"/>
                      <a:round/>
                      <a:headEnd type="none" w="med" len="med"/>
                      <a:tailEnd type="none" w="med" len="med"/>
                    </a:lnT>
                  </a:tcPr>
                </a:tc>
              </a:tr>
            </a:tbl>
          </a:graphicData>
        </a:graphic>
      </p:graphicFrame>
      <p:sp>
        <p:nvSpPr>
          <p:cNvPr id="4" name="Rectangle 1"/>
          <p:cNvSpPr>
            <a:spLocks noChangeArrowheads="1"/>
          </p:cNvSpPr>
          <p:nvPr/>
        </p:nvSpPr>
        <p:spPr bwMode="auto">
          <a:xfrm>
            <a:off x="1011238" y="1544638"/>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chemeClr val="tx1"/>
                </a:solidFill>
                <a:effectLst/>
                <a:latin typeface="Arial" pitchFamily="34" charset="0"/>
                <a:cs typeface="Arial" pitchFamily="34" charset="0"/>
              </a:rPr>
              <a:t/>
            </a:r>
            <a:br>
              <a:rPr kumimoji="0" lang="en-US" sz="1800" b="0" i="0" u="none" strike="noStrike" cap="none" normalizeH="0" baseline="0" smtClean="0">
                <a:ln>
                  <a:noFill/>
                </a:ln>
                <a:solidFill>
                  <a:schemeClr val="tx1"/>
                </a:solidFill>
                <a:effectLst/>
                <a:latin typeface="Arial" pitchFamily="34" charset="0"/>
                <a:cs typeface="Arial" pitchFamily="34" charset="0"/>
              </a:rPr>
            </a:br>
            <a:endParaRPr kumimoji="0" lang="en-US"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062815744"/>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endParaRPr lang="en-US"/>
          </a:p>
        </p:txBody>
      </p:sp>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0"/>
            <a:ext cx="8991600" cy="6858000"/>
          </a:xfrm>
        </p:spPr>
      </p:pic>
    </p:spTree>
    <p:extLst>
      <p:ext uri="{BB962C8B-B14F-4D97-AF65-F5344CB8AC3E}">
        <p14:creationId xmlns:p14="http://schemas.microsoft.com/office/powerpoint/2010/main" val="2809650111"/>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76200"/>
            <a:ext cx="8610600" cy="6781800"/>
          </a:xfrm>
        </p:spPr>
      </p:pic>
    </p:spTree>
    <p:extLst>
      <p:ext uri="{BB962C8B-B14F-4D97-AF65-F5344CB8AC3E}">
        <p14:creationId xmlns:p14="http://schemas.microsoft.com/office/powerpoint/2010/main" val="207891523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sz="half" idx="1"/>
          </p:nvPr>
        </p:nvSpPr>
        <p:spPr>
          <a:xfrm>
            <a:off x="304800" y="2133600"/>
            <a:ext cx="4038600" cy="4525963"/>
          </a:xfrm>
        </p:spPr>
        <p:txBody>
          <a:bodyPr/>
          <a:lstStyle/>
          <a:p>
            <a:endParaRPr lang="en-US" dirty="0"/>
          </a:p>
        </p:txBody>
      </p:sp>
      <p:sp>
        <p:nvSpPr>
          <p:cNvPr id="4" name="Content Placeholder 3"/>
          <p:cNvSpPr>
            <a:spLocks noGrp="1"/>
          </p:cNvSpPr>
          <p:nvPr>
            <p:ph sz="half" idx="2"/>
          </p:nvPr>
        </p:nvSpPr>
        <p:spPr/>
        <p:txBody>
          <a:bodyPr/>
          <a:lstStyle/>
          <a:p>
            <a:endParaRPr lang="en-US"/>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52400"/>
            <a:ext cx="8763000" cy="6553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4055825"/>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0" y="0"/>
            <a:ext cx="9143999" cy="6934200"/>
          </a:xfrm>
        </p:spPr>
      </p:pic>
    </p:spTree>
    <p:extLst>
      <p:ext uri="{BB962C8B-B14F-4D97-AF65-F5344CB8AC3E}">
        <p14:creationId xmlns:p14="http://schemas.microsoft.com/office/powerpoint/2010/main" val="3790185857"/>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fontAlgn="base"/>
            <a:r>
              <a:rPr lang="vi-VN" sz="3600" dirty="0">
                <a:latin typeface="Times New Roman" pitchFamily="18" charset="0"/>
                <a:cs typeface="Times New Roman" pitchFamily="18" charset="0"/>
              </a:rPr>
              <a:t>Điểm chuẩn hệ trung cấp công an như sau: </a:t>
            </a:r>
          </a:p>
          <a:p>
            <a:pPr fontAlgn="base"/>
            <a:r>
              <a:rPr lang="vi-VN" sz="3600" i="1" dirty="0">
                <a:latin typeface="Times New Roman" pitchFamily="18" charset="0"/>
                <a:cs typeface="Times New Roman" pitchFamily="18" charset="0"/>
              </a:rPr>
              <a:t>Hệ trung cấp Trường Đại học Phòng cháy chữa cháy</a:t>
            </a:r>
            <a:endParaRPr lang="vi-VN" sz="3600" dirty="0">
              <a:latin typeface="Times New Roman" pitchFamily="18" charset="0"/>
              <a:cs typeface="Times New Roman" pitchFamily="18" charset="0"/>
            </a:endParaRPr>
          </a:p>
          <a:p>
            <a:pPr fontAlgn="base"/>
            <a:r>
              <a:rPr lang="vi-VN" sz="3600" dirty="0">
                <a:latin typeface="Times New Roman" pitchFamily="18" charset="0"/>
                <a:cs typeface="Times New Roman" pitchFamily="18" charset="0"/>
              </a:rPr>
              <a:t>Phía Bắc: 19.54 điểm</a:t>
            </a:r>
          </a:p>
          <a:p>
            <a:pPr fontAlgn="base"/>
            <a:r>
              <a:rPr lang="vi-VN" sz="3600" dirty="0">
                <a:latin typeface="Times New Roman" pitchFamily="18" charset="0"/>
                <a:cs typeface="Times New Roman" pitchFamily="18" charset="0"/>
              </a:rPr>
              <a:t>Phía Nam: 22.98 điểm</a:t>
            </a:r>
          </a:p>
          <a:p>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2596533602"/>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Autofit/>
          </a:bodyPr>
          <a:lstStyle/>
          <a:p>
            <a:pPr fontAlgn="base"/>
            <a:r>
              <a:rPr lang="vi-VN" sz="3600" i="1" dirty="0">
                <a:latin typeface="Times New Roman" pitchFamily="18" charset="0"/>
                <a:cs typeface="Times New Roman" pitchFamily="18" charset="0"/>
              </a:rPr>
              <a:t>Hệ trung cấp Trường Cao đẳng An ninh nhân dân 1:</a:t>
            </a:r>
            <a:endParaRPr lang="vi-VN" sz="3600" dirty="0">
              <a:latin typeface="Times New Roman" pitchFamily="18" charset="0"/>
              <a:cs typeface="Times New Roman" pitchFamily="18" charset="0"/>
            </a:endParaRPr>
          </a:p>
          <a:p>
            <a:pPr fontAlgn="base"/>
            <a:r>
              <a:rPr lang="vi-VN" sz="3600" dirty="0">
                <a:latin typeface="Times New Roman" pitchFamily="18" charset="0"/>
                <a:cs typeface="Times New Roman" pitchFamily="18" charset="0"/>
              </a:rPr>
              <a:t>Phía Bắc: 24.13 điểm.</a:t>
            </a:r>
          </a:p>
          <a:p>
            <a:pPr fontAlgn="base"/>
            <a:r>
              <a:rPr lang="vi-VN" sz="3600" dirty="0">
                <a:latin typeface="Times New Roman" pitchFamily="18" charset="0"/>
                <a:cs typeface="Times New Roman" pitchFamily="18" charset="0"/>
              </a:rPr>
              <a:t>Tiêu chí phụ là  tổng điểm thi THPT Quốc gia của tổ hợp xét tuyển và điểm học bạ tính theo công thức của Bộ Công an đạt 21.88 điểm.</a:t>
            </a:r>
          </a:p>
          <a:p>
            <a:pPr fontAlgn="base"/>
            <a:r>
              <a:rPr lang="vi-VN" sz="3600" dirty="0">
                <a:latin typeface="Times New Roman" pitchFamily="18" charset="0"/>
                <a:cs typeface="Times New Roman" pitchFamily="18" charset="0"/>
              </a:rPr>
              <a:t>Phía Nam: 24.19 điểm</a:t>
            </a:r>
          </a:p>
          <a:p>
            <a:endParaRPr lang="en-US" sz="3600" dirty="0">
              <a:latin typeface="Times New Roman" pitchFamily="18" charset="0"/>
              <a:cs typeface="Times New Roman" pitchFamily="18" charset="0"/>
            </a:endParaRPr>
          </a:p>
        </p:txBody>
      </p:sp>
    </p:spTree>
    <p:extLst>
      <p:ext uri="{BB962C8B-B14F-4D97-AF65-F5344CB8AC3E}">
        <p14:creationId xmlns:p14="http://schemas.microsoft.com/office/powerpoint/2010/main" val="326687858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28600" y="152400"/>
            <a:ext cx="8686800" cy="5973763"/>
          </a:xfrm>
        </p:spPr>
        <p:txBody>
          <a:bodyPr>
            <a:noAutofit/>
          </a:bodyPr>
          <a:lstStyle/>
          <a:p>
            <a:pPr fontAlgn="base"/>
            <a:r>
              <a:rPr lang="vi-VN" i="1" dirty="0">
                <a:latin typeface="Times New Roman" pitchFamily="18" charset="0"/>
                <a:cs typeface="Times New Roman" pitchFamily="18" charset="0"/>
              </a:rPr>
              <a:t>Hệ trung cấp Trường Cao đẳng Cảnh sát nhân dân 1;</a:t>
            </a:r>
            <a:r>
              <a:rPr lang="vi-VN" dirty="0">
                <a:latin typeface="Times New Roman" pitchFamily="18" charset="0"/>
                <a:cs typeface="Times New Roman" pitchFamily="18" charset="0"/>
              </a:rPr>
              <a:t> 24.96 điểm</a:t>
            </a:r>
          </a:p>
          <a:p>
            <a:pPr fontAlgn="base"/>
            <a:r>
              <a:rPr lang="vi-VN" i="1" dirty="0">
                <a:latin typeface="Times New Roman" pitchFamily="18" charset="0"/>
                <a:cs typeface="Times New Roman" pitchFamily="18" charset="0"/>
              </a:rPr>
              <a:t>Hệ trung cấp Trường Cao đẳng Cảnh sát nhân dân  II</a:t>
            </a:r>
            <a:r>
              <a:rPr lang="vi-VN" dirty="0">
                <a:latin typeface="Times New Roman" pitchFamily="18" charset="0"/>
                <a:cs typeface="Times New Roman" pitchFamily="18" charset="0"/>
              </a:rPr>
              <a:t>: 24.66 điểm</a:t>
            </a:r>
          </a:p>
          <a:p>
            <a:pPr fontAlgn="base"/>
            <a:r>
              <a:rPr lang="vi-VN" dirty="0">
                <a:latin typeface="Times New Roman" pitchFamily="18" charset="0"/>
                <a:cs typeface="Times New Roman" pitchFamily="18" charset="0"/>
              </a:rPr>
              <a:t>Tiêu chí phụ: tổng điểm thi THPT Quốc gia của tổ hợp xét tuyển và điểm học bạ tính theo công thức của Bộ Công an đạt 21.91 điểm và môn Văn đạt 7.0 điểm.</a:t>
            </a:r>
          </a:p>
          <a:p>
            <a:pPr fontAlgn="base"/>
            <a:r>
              <a:rPr lang="vi-VN" dirty="0">
                <a:latin typeface="Times New Roman" pitchFamily="18" charset="0"/>
                <a:cs typeface="Times New Roman" pitchFamily="18" charset="0"/>
              </a:rPr>
              <a:t>Năm nay, chỉ tiêu trình độ trung cấp của </a:t>
            </a:r>
            <a:r>
              <a:rPr lang="vi-VN" dirty="0" smtClean="0">
                <a:latin typeface="Times New Roman" pitchFamily="18" charset="0"/>
                <a:cs typeface="Times New Roman" pitchFamily="18" charset="0"/>
              </a:rPr>
              <a:t>ngàn</a:t>
            </a:r>
            <a:r>
              <a:rPr lang="en-US" smtClean="0">
                <a:latin typeface="Times New Roman" pitchFamily="18" charset="0"/>
                <a:cs typeface="Times New Roman" pitchFamily="18" charset="0"/>
              </a:rPr>
              <a:t>h</a:t>
            </a:r>
            <a:r>
              <a:rPr lang="vi-VN" smtClean="0">
                <a:latin typeface="Times New Roman" pitchFamily="18" charset="0"/>
                <a:cs typeface="Times New Roman" pitchFamily="18" charset="0"/>
              </a:rPr>
              <a:t> </a:t>
            </a:r>
            <a:r>
              <a:rPr lang="vi-VN" dirty="0">
                <a:latin typeface="Times New Roman" pitchFamily="18" charset="0"/>
                <a:cs typeface="Times New Roman" pitchFamily="18" charset="0"/>
              </a:rPr>
              <a:t>Công an là 300 thí sinh. Đối tượng xét tuyển là chiến sĩ đang thực hiện nghĩa vụ tham gia Công an nhân dân  nhập ngũ năm 2017</a:t>
            </a:r>
          </a:p>
          <a:p>
            <a:endParaRPr lang="en-US" dirty="0" smtClean="0">
              <a:latin typeface="Times New Roman" pitchFamily="18" charset="0"/>
              <a:cs typeface="Times New Roman" pitchFamily="18" charset="0"/>
            </a:endParaRPr>
          </a:p>
          <a:p>
            <a:endParaRPr lang="en-US" dirty="0">
              <a:latin typeface="Times New Roman" pitchFamily="18" charset="0"/>
              <a:cs typeface="Times New Roman" pitchFamily="18" charset="0"/>
            </a:endParaRPr>
          </a:p>
        </p:txBody>
      </p:sp>
    </p:spTree>
    <p:extLst>
      <p:ext uri="{BB962C8B-B14F-4D97-AF65-F5344CB8AC3E}">
        <p14:creationId xmlns:p14="http://schemas.microsoft.com/office/powerpoint/2010/main" val="2311246514"/>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971</TotalTime>
  <Words>2650</Words>
  <Application>Microsoft Office PowerPoint</Application>
  <PresentationFormat>On-screen Show (4:3)</PresentationFormat>
  <Paragraphs>391</Paragraphs>
  <Slides>93</Slides>
  <Notes>0</Notes>
  <HiddenSlides>0</HiddenSlides>
  <MMClips>0</MMClips>
  <ScaleCrop>false</ScaleCrop>
  <HeadingPairs>
    <vt:vector size="4" baseType="variant">
      <vt:variant>
        <vt:lpstr>Theme</vt:lpstr>
      </vt:variant>
      <vt:variant>
        <vt:i4>1</vt:i4>
      </vt:variant>
      <vt:variant>
        <vt:lpstr>Slide Titles</vt:lpstr>
      </vt:variant>
      <vt:variant>
        <vt:i4>93</vt:i4>
      </vt:variant>
    </vt:vector>
  </HeadingPairs>
  <TitlesOfParts>
    <vt:vector size="94" baseType="lpstr">
      <vt:lpstr>Office Theme</vt:lpstr>
      <vt:lpstr>KIỂM TRA BÀI CŨ</vt:lpstr>
      <vt:lpstr>PowerPoint Presentation</vt:lpstr>
      <vt:lpstr>PowerPoint Presentation</vt:lpstr>
      <vt:lpstr>PowerPoint Presentation</vt:lpstr>
      <vt:lpstr>Ngô Xuân Lịch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BÀI 4: NHÀ TRƯỜNG QUÂN ĐỘI ,CÔNG AN VÀ TUYỂN SINH ĐÀO TẠO </vt:lpstr>
      <vt:lpstr>PowerPoint Presentation</vt:lpstr>
      <vt:lpstr>I. NHAØ TRÖÔØNG QUAÂN ÑOÄI VÀ TUYỂN SINH QUÂN SỰ </vt:lpstr>
      <vt:lpstr>PowerPoint Presentation</vt:lpstr>
      <vt:lpstr>a/. Caùc hoïc vieän: (10 )</vt:lpstr>
      <vt:lpstr>PowerPoint Presentation</vt:lpstr>
      <vt:lpstr>b. Các trường Sĩ quan,Đại học,Cao đẳng:</vt:lpstr>
      <vt:lpstr>PowerPoint Presentation</vt:lpstr>
      <vt:lpstr>* Thôøi gian ñaøo taïo:</vt:lpstr>
      <vt:lpstr>PowerPoint Presentation</vt:lpstr>
      <vt:lpstr>PowerPoint Presentation</vt:lpstr>
      <vt:lpstr>PowerPoint Presentation</vt:lpstr>
      <vt:lpstr>PowerPoint Presentation</vt:lpstr>
      <vt:lpstr>c/. Caùc tröôøng quaân söï khaùc trong heä thoáng nhaø tröôøng quaân ñoäi:</vt:lpstr>
      <vt:lpstr>2. TUYEÅN SINH ÑAØO TAÏO SĨ QUAN BẬC ÑAÏI HOÏC TRONG CAÙC TRÖÔØNG QUAÂN ÑOÄI.</vt:lpstr>
      <vt:lpstr>a. Ñoái töôïng tuyển sinh:</vt:lpstr>
      <vt:lpstr>b.Tiêu chuẩn tuyển sinh:</vt:lpstr>
      <vt:lpstr>b.Tieâu chuaån tuyeån sinh:</vt:lpstr>
      <vt:lpstr>-  Toát nghieäp THPT hoaëc boå tuùc THPT -  Coù söùc khoûe toát. -  Veà ñoä tuoåi: Nam thanh nieân ngoaøi quaân ñoäi töø 17 đến 21, nam quaân nhaân taïi nguõ vaø xuaát nguõ töø 18 đến 23. </vt:lpstr>
      <vt:lpstr>c. Toå chöùc tuyeån sinh quaân söï:</vt:lpstr>
      <vt:lpstr>-  Noäp ñôn döï thi vaø hoà sô theo qui ñònh goàm coù:</vt:lpstr>
      <vt:lpstr>-  Moân thi, noäi dung vaø hình thöùc thi: thi theo khoái , theo qui ñònh chung cuûa nhaø Nöôùc, noäi dung laø chöông trình cuoái caáp THPT.</vt:lpstr>
      <vt:lpstr>*  Caùc moác thôøi gian tuyeån sinh:</vt:lpstr>
      <vt:lpstr>* Chính saùch öu tieân trong tuyeån sinh quaân söï:</vt:lpstr>
      <vt:lpstr>PowerPoint Presentation</vt:lpstr>
      <vt:lpstr>-  Nhoùm 1 (Öu tieân 1):</vt:lpstr>
      <vt:lpstr>-  Nhoùm 2 (Öu tieân 2):</vt:lpstr>
      <vt:lpstr> Lưu ý:  Ngöôøi thuoäc nhieàu dieän öu tieân chæ ñöôïc höôûng moät tieâu chuaån öu tieân cao nhaát.</vt:lpstr>
      <vt:lpstr>*  Öu tieân theo khu vöïc:</vt:lpstr>
      <vt:lpstr> Lưu ý: Thí sinh ñöôïc höôûng caû chính saùch öu tieân theo ñoái töôïng và theo khu vöïc.</vt:lpstr>
      <vt:lpstr>* Döï bò ñaïi hoïc:</vt:lpstr>
      <vt:lpstr>* Moät soá qui ñònh ñoái vôùi hoïc vieân trong nhaø tröôøng quaân ñoäi: </vt:lpstr>
      <vt:lpstr>-  Hoïc vieân phaûi nghieâm chænh thực hiện moïi ñieàu leänh của QĐ vaø noäi quy cuûa nhaø tröôøng. -  Học viên toát nghieäp ñöôïc phong quaân haøm sĩ quan và phải nghieâm chænh chaáp haønh sự phaân coâng coâng taùc của Bộ Quốc phòng.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BẢNG LƯƠNG CẤP BẬC QUÂN HÀM SĨ QUAN VÀ CẤP HÀM CƠ YẾU </vt:lpstr>
      <vt:lpstr>Dặn dò:</vt:lpstr>
      <vt:lpstr>B. HEÄ THOÁNG NHAØ TRÖÔØNG CÔNG AN VÀ TUYỂN SINH ĐÀO TẠO. </vt:lpstr>
      <vt:lpstr>PowerPoint Presentation</vt:lpstr>
      <vt:lpstr>1/ Có 3 học viện:</vt:lpstr>
      <vt:lpstr>2/ Có 3 trường Đại học:</vt:lpstr>
      <vt:lpstr>3/ Các trường khác: </vt:lpstr>
      <vt:lpstr>PowerPoint Presentation</vt:lpstr>
      <vt:lpstr>PowerPoint Presentation</vt:lpstr>
      <vt:lpstr>Năm học 2015 - 2016, cô bạn đến từ TP.HCM đạt danh hiệu Học viên giỏi của Học viện CSND.</vt:lpstr>
      <vt:lpstr>PowerPoint Presentation</vt:lpstr>
      <vt:lpstr>Phạm Hồng Thủy</vt:lpstr>
      <vt:lpstr>PowerPoint Presentation</vt:lpstr>
      <vt:lpstr>- Trường Bồi dưỡng nghiệp vụ  Hậu cần Công an nhân dân. - Trường Văn hóa I, II và III.     Ngoài ra, còn có 3 trung tâm bồi dưỡng của các tổng cục; 64 cơ sở đào tạo, bồi dưỡng nghiệp vụ trực thuộc Công an các tỉnh, thành phố.</vt:lpstr>
      <vt:lpstr>II. TUYỂN SINH ĐÀO TẠO ĐẠI HỌC:</vt:lpstr>
      <vt:lpstr>1/ Mục tiêu, nguyên tắc tuyển chọn: </vt:lpstr>
      <vt:lpstr>2/ Tiêu chuẩn và điều kiện tuyển chọn: </vt:lpstr>
      <vt:lpstr>-  Bộ trưởng Bộ Công an quy định cụ thể đối tượng, tiêu chuẩn và điều kiện đối với từng lực lượng, từng vùng miền và từng thời kì cụ thể. </vt:lpstr>
      <vt:lpstr>* Lưu ý: </vt:lpstr>
      <vt:lpstr>- Học sinh nữ do chỉ tiêu tuyển sinh quy định. - Thí sinh không trúng tuyển thì được tham gia xét tuyển vào các trường ĐH- CĐ khối dân sự. </vt:lpstr>
      <vt:lpstr>3/ Ưu tiên tuyển chọn sinh viên, học sinh vào CAND: </vt:lpstr>
      <vt:lpstr>4/ Tuyển chọn, đào tạo công dân ở miền núi, vùng cao, vùng sâu, vùng biên giới, hải đảo vào CAND:</vt:lpstr>
      <vt:lpstr>5/ Chọn cử học sinh – sinh viên, cán bộ Công an nhân dân tại các cơ sở giáo dục ngoài Công an nhân dân :để đào tạo ngành nghề thích hợp phục vụ nhiệm vụ công tác ở trong ngành Công an.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ETH0 -</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NHÀ TRƯỜNG QUÂN ĐỘI – CÔNG AN VÀ TUYỂN SINH ĐÀO TẠO</dc:title>
  <dc:creator>KhoaNgan</dc:creator>
  <cp:lastModifiedBy>WIN</cp:lastModifiedBy>
  <cp:revision>97</cp:revision>
  <dcterms:created xsi:type="dcterms:W3CDTF">2013-10-02T07:53:38Z</dcterms:created>
  <dcterms:modified xsi:type="dcterms:W3CDTF">2020-10-28T08:56:47Z</dcterms:modified>
</cp:coreProperties>
</file>